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319" r:id="rId2"/>
    <p:sldId id="320" r:id="rId3"/>
    <p:sldId id="321" r:id="rId4"/>
    <p:sldId id="257" r:id="rId5"/>
    <p:sldId id="331" r:id="rId6"/>
    <p:sldId id="318" r:id="rId7"/>
    <p:sldId id="401" r:id="rId8"/>
    <p:sldId id="358" r:id="rId9"/>
    <p:sldId id="352" r:id="rId10"/>
    <p:sldId id="402" r:id="rId11"/>
    <p:sldId id="322" r:id="rId12"/>
    <p:sldId id="364" r:id="rId13"/>
    <p:sldId id="332" r:id="rId14"/>
    <p:sldId id="403" r:id="rId15"/>
    <p:sldId id="404" r:id="rId16"/>
    <p:sldId id="405" r:id="rId17"/>
    <p:sldId id="406" r:id="rId18"/>
    <p:sldId id="408" r:id="rId19"/>
    <p:sldId id="409" r:id="rId20"/>
    <p:sldId id="407" r:id="rId21"/>
    <p:sldId id="410" r:id="rId22"/>
    <p:sldId id="353" r:id="rId23"/>
    <p:sldId id="411" r:id="rId24"/>
    <p:sldId id="412" r:id="rId25"/>
    <p:sldId id="413" r:id="rId26"/>
    <p:sldId id="414" r:id="rId27"/>
    <p:sldId id="415" r:id="rId28"/>
    <p:sldId id="326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说明" id="{A160E7AC-3F96-4755-9AF7-E84ACA604419}">
          <p14:sldIdLst/>
        </p14:section>
        <p14:section name="封面" id="{BF5D2355-303F-401D-8FB2-901BB9B17BF4}">
          <p14:sldIdLst>
            <p14:sldId id="319"/>
            <p14:sldId id="320"/>
          </p14:sldIdLst>
        </p14:section>
        <p14:section name="前言" id="{7614A518-4B9D-43BC-B65F-7043C32ED124}">
          <p14:sldIdLst>
            <p14:sldId id="321"/>
            <p14:sldId id="257"/>
            <p14:sldId id="331"/>
            <p14:sldId id="318"/>
            <p14:sldId id="401"/>
            <p14:sldId id="358"/>
          </p14:sldIdLst>
        </p14:section>
        <p14:section name="目录" id="{3DDCECA6-DA02-4853-9284-098A1FDA0641}">
          <p14:sldIdLst/>
        </p14:section>
        <p14:section name="目录 1" id="{5EF748A4-0DC1-45E9-AB18-CE6A199A5B23}">
          <p14:sldIdLst>
            <p14:sldId id="352"/>
            <p14:sldId id="402"/>
            <p14:sldId id="322"/>
            <p14:sldId id="364"/>
            <p14:sldId id="332"/>
            <p14:sldId id="403"/>
            <p14:sldId id="404"/>
            <p14:sldId id="405"/>
            <p14:sldId id="406"/>
            <p14:sldId id="408"/>
            <p14:sldId id="409"/>
            <p14:sldId id="407"/>
            <p14:sldId id="410"/>
            <p14:sldId id="353"/>
            <p14:sldId id="411"/>
            <p14:sldId id="412"/>
            <p14:sldId id="413"/>
            <p14:sldId id="414"/>
            <p14:sldId id="415"/>
          </p14:sldIdLst>
        </p14:section>
        <p14:section name="目录 2" id="{3DD52CA5-58F5-4269-BB41-81B606D6C4EA}">
          <p14:sldIdLst/>
        </p14:section>
        <p14:section name="目录 3" id="{D3CECF59-9A51-4282-96AD-C974661F4D23}">
          <p14:sldIdLst/>
        </p14:section>
        <p14:section name="目录 4" id="{CB1E4A25-C08E-474A-8EF6-69F3307687A3}">
          <p14:sldIdLst/>
        </p14:section>
        <p14:section name="后记" id="{91DAD242-F6DE-4449-A3C3-4D5C5146CD07}">
          <p14:sldIdLst/>
        </p14:section>
        <p14:section name="结尾" id="{FEFD4B1C-6760-483F-8792-4DD3E745E039}">
          <p14:sldIdLst>
            <p14:sldId id="326"/>
          </p14:sldIdLst>
        </p14:section>
        <p14:section name="附加页" id="{7BF4AC8E-DBE8-4F39-8233-B2B66AA99696}">
          <p14:sldIdLst/>
        </p14:section>
        <p14:section name="问题及解答" id="{C4D872C4-DF9A-4C34-B0CF-B53B263348E4}">
          <p14:sldIdLst/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0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5" y="115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C468B-97EC-441B-81E7-E4ED2208B84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C5782-B5F8-4614-9F8B-0FE5F10DDC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941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F4DDDE-4D3D-4E37-AB92-9FAB54C05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44F8B-0C4F-4EE5-8E13-9CCD6C2C1BBF}" type="datetime1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57EF03-B8C3-4F73-8B92-8CB5B4C8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F8A80-DD9B-431F-9399-EB8CDBFB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9C99F7-1672-4D31-8E73-B99ABF013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68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14:flash/>
      </p:transition>
    </mc:Choice>
    <mc:Fallback xmlns="">
      <p:transition spd="slow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4872D-4B10-4C3E-B1B0-AD94DC0DB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D23A1-2611-4080-9410-CD3C0DD485F8}" type="datetime1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11C4E5-5228-47FB-BDFB-AA6D5D4B7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3B6CC6-2105-49C8-9A48-7BE97B833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9C99F7-1672-4D31-8E73-B99ABF013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42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14:flash/>
      </p:transition>
    </mc:Choice>
    <mc:Fallback xmlns="">
      <p:transition spd="slow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FBC54-FEED-4AF2-ABD2-266E8CBD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087E68-E03B-46F9-B94A-C127815A3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E5556B-A2F5-4C0A-9FFA-F7DDC34E2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401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14:flash/>
      </p:transition>
    </mc:Choice>
    <mc:Fallback xmlns="">
      <p:transition spd="slow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>
            <a:extLst>
              <a:ext uri="{FF2B5EF4-FFF2-40B4-BE49-F238E27FC236}">
                <a16:creationId xmlns:a16="http://schemas.microsoft.com/office/drawing/2014/main" id="{90036A46-3DA1-4368-8311-0977F3C9AB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" y="6435048"/>
            <a:ext cx="2743200" cy="365125"/>
          </a:xfrm>
        </p:spPr>
        <p:txBody>
          <a:bodyPr/>
          <a:lstStyle/>
          <a:p>
            <a:fld id="{603168B5-9071-4150-B49A-3D2A3A7E632F}" type="datetime1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8CA51FE5-0868-412D-9AD3-8018314E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5048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137036AA-CC2E-48A7-A5F5-087A0572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5450" y="643504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bg1"/>
                </a:solidFill>
                <a:latin typeface="Algerian" panose="04020705040A02060702" pitchFamily="82" charset="0"/>
              </a:defRPr>
            </a:lvl1pPr>
          </a:lstStyle>
          <a:p>
            <a:fld id="{EB9C99F7-1672-4D31-8E73-B99ABF0137F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20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14:flash/>
      </p:transition>
    </mc:Choice>
    <mc:Fallback xmlns="">
      <p:transition spd="slow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外圆">
            <a:extLst>
              <a:ext uri="{FF2B5EF4-FFF2-40B4-BE49-F238E27FC236}">
                <a16:creationId xmlns:a16="http://schemas.microsoft.com/office/drawing/2014/main" id="{3C0B7EE6-F4AB-43E0-A1D0-1F297C9A150D}"/>
              </a:ext>
            </a:extLst>
          </p:cNvPr>
          <p:cNvGrpSpPr/>
          <p:nvPr userDrawn="1"/>
        </p:nvGrpSpPr>
        <p:grpSpPr>
          <a:xfrm>
            <a:off x="-312745" y="-339610"/>
            <a:ext cx="7197610" cy="7197610"/>
            <a:chOff x="5799864" y="-224440"/>
            <a:chExt cx="7197610" cy="7197610"/>
          </a:xfrm>
        </p:grpSpPr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9DA0139A-8CFD-451C-A808-9C9A6B413E27}"/>
                </a:ext>
              </a:extLst>
            </p:cNvPr>
            <p:cNvGrpSpPr/>
            <p:nvPr/>
          </p:nvGrpSpPr>
          <p:grpSpPr>
            <a:xfrm>
              <a:off x="6636419" y="612115"/>
              <a:ext cx="5524500" cy="5524500"/>
              <a:chOff x="228600" y="666750"/>
              <a:chExt cx="5524500" cy="5524500"/>
            </a:xfrm>
          </p:grpSpPr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D1D143B4-960C-4C54-8407-EFAB0A797E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8600" y="666750"/>
                <a:ext cx="5524500" cy="5524500"/>
              </a:xfrm>
              <a:prstGeom prst="ellipse">
                <a:avLst/>
              </a:prstGeom>
              <a:noFill/>
              <a:ln w="19050">
                <a:solidFill>
                  <a:srgbClr val="00F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8" name="组合 147">
                <a:extLst>
                  <a:ext uri="{FF2B5EF4-FFF2-40B4-BE49-F238E27FC236}">
                    <a16:creationId xmlns:a16="http://schemas.microsoft.com/office/drawing/2014/main" id="{686F998F-CFF1-4E55-8352-F8516F807C4C}"/>
                  </a:ext>
                </a:extLst>
              </p:cNvPr>
              <p:cNvGrpSpPr/>
              <p:nvPr/>
            </p:nvGrpSpPr>
            <p:grpSpPr>
              <a:xfrm>
                <a:off x="259292" y="697442"/>
                <a:ext cx="5463117" cy="5463117"/>
                <a:chOff x="259292" y="697442"/>
                <a:chExt cx="5463117" cy="5463117"/>
              </a:xfrm>
            </p:grpSpPr>
            <p:sp>
              <p:nvSpPr>
                <p:cNvPr id="149" name="弧形 148">
                  <a:extLst>
                    <a:ext uri="{FF2B5EF4-FFF2-40B4-BE49-F238E27FC236}">
                      <a16:creationId xmlns:a16="http://schemas.microsoft.com/office/drawing/2014/main" id="{2462D9AB-D9CC-495B-9845-A59C568231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9292" y="697442"/>
                  <a:ext cx="5463117" cy="5463117"/>
                </a:xfrm>
                <a:prstGeom prst="arc">
                  <a:avLst>
                    <a:gd name="adj1" fmla="val 16200000"/>
                    <a:gd name="adj2" fmla="val 17136772"/>
                  </a:avLst>
                </a:prstGeom>
                <a:ln w="50800">
                  <a:solidFill>
                    <a:srgbClr val="00FE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" name="弧形 149">
                  <a:extLst>
                    <a:ext uri="{FF2B5EF4-FFF2-40B4-BE49-F238E27FC236}">
                      <a16:creationId xmlns:a16="http://schemas.microsoft.com/office/drawing/2014/main" id="{00932F8A-A781-46D7-8807-4142BA6CCC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259292" y="697442"/>
                  <a:ext cx="5463117" cy="5463117"/>
                </a:xfrm>
                <a:prstGeom prst="arc">
                  <a:avLst>
                    <a:gd name="adj1" fmla="val 14085325"/>
                    <a:gd name="adj2" fmla="val 20116913"/>
                  </a:avLst>
                </a:prstGeom>
                <a:ln w="50800">
                  <a:solidFill>
                    <a:srgbClr val="00FE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1" name="弧形 150">
                  <a:extLst>
                    <a:ext uri="{FF2B5EF4-FFF2-40B4-BE49-F238E27FC236}">
                      <a16:creationId xmlns:a16="http://schemas.microsoft.com/office/drawing/2014/main" id="{3990ADF1-F6B7-416A-8607-7A39ED7758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2180000">
                  <a:off x="259292" y="697442"/>
                  <a:ext cx="5463117" cy="5463117"/>
                </a:xfrm>
                <a:prstGeom prst="arc">
                  <a:avLst>
                    <a:gd name="adj1" fmla="val 15308895"/>
                    <a:gd name="adj2" fmla="val 17136772"/>
                  </a:avLst>
                </a:prstGeom>
                <a:ln w="50800">
                  <a:solidFill>
                    <a:srgbClr val="00FE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" name="弧形 151">
                  <a:extLst>
                    <a:ext uri="{FF2B5EF4-FFF2-40B4-BE49-F238E27FC236}">
                      <a16:creationId xmlns:a16="http://schemas.microsoft.com/office/drawing/2014/main" id="{EBDE1CEB-6610-426C-90F7-C3768806DDC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920000">
                  <a:off x="259292" y="697442"/>
                  <a:ext cx="5463117" cy="5463117"/>
                </a:xfrm>
                <a:prstGeom prst="arc">
                  <a:avLst>
                    <a:gd name="adj1" fmla="val 15975953"/>
                    <a:gd name="adj2" fmla="val 17136772"/>
                  </a:avLst>
                </a:prstGeom>
                <a:ln w="50800">
                  <a:solidFill>
                    <a:srgbClr val="00FE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1A779A54-74D9-4810-A696-728135B32AE1}"/>
                </a:ext>
              </a:extLst>
            </p:cNvPr>
            <p:cNvSpPr/>
            <p:nvPr/>
          </p:nvSpPr>
          <p:spPr>
            <a:xfrm>
              <a:off x="5799864" y="-224440"/>
              <a:ext cx="7197610" cy="7197610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53" name="内圆 1">
            <a:extLst>
              <a:ext uri="{FF2B5EF4-FFF2-40B4-BE49-F238E27FC236}">
                <a16:creationId xmlns:a16="http://schemas.microsoft.com/office/drawing/2014/main" id="{34EB3C7E-876D-40DA-894D-F4B0C20F0FE4}"/>
              </a:ext>
            </a:extLst>
          </p:cNvPr>
          <p:cNvGrpSpPr/>
          <p:nvPr userDrawn="1"/>
        </p:nvGrpSpPr>
        <p:grpSpPr>
          <a:xfrm>
            <a:off x="-312745" y="-339610"/>
            <a:ext cx="7197610" cy="7197610"/>
            <a:chOff x="-5985624" y="663082"/>
            <a:chExt cx="7197610" cy="7197610"/>
          </a:xfrm>
        </p:grpSpPr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01466BD9-EB17-4A1F-A04D-58BDB3EB40C6}"/>
                </a:ext>
              </a:extLst>
            </p:cNvPr>
            <p:cNvSpPr/>
            <p:nvPr/>
          </p:nvSpPr>
          <p:spPr>
            <a:xfrm>
              <a:off x="-4100496" y="2548210"/>
              <a:ext cx="3427355" cy="3427355"/>
            </a:xfrm>
            <a:prstGeom prst="ellipse">
              <a:avLst/>
            </a:prstGeom>
            <a:noFill/>
            <a:ln w="19050">
              <a:solidFill>
                <a:srgbClr val="00FEFF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5023AFE5-391A-4FAE-9E77-247D91D9B62F}"/>
                </a:ext>
              </a:extLst>
            </p:cNvPr>
            <p:cNvSpPr/>
            <p:nvPr/>
          </p:nvSpPr>
          <p:spPr>
            <a:xfrm>
              <a:off x="-5985624" y="663082"/>
              <a:ext cx="7197610" cy="7197610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56" name="内圆 2">
            <a:extLst>
              <a:ext uri="{FF2B5EF4-FFF2-40B4-BE49-F238E27FC236}">
                <a16:creationId xmlns:a16="http://schemas.microsoft.com/office/drawing/2014/main" id="{E848DD73-2B63-463F-A0F3-00746B92CCF9}"/>
              </a:ext>
            </a:extLst>
          </p:cNvPr>
          <p:cNvGrpSpPr/>
          <p:nvPr userDrawn="1"/>
        </p:nvGrpSpPr>
        <p:grpSpPr>
          <a:xfrm>
            <a:off x="-312745" y="-339610"/>
            <a:ext cx="7197610" cy="7197610"/>
            <a:chOff x="-5400997" y="663082"/>
            <a:chExt cx="7197610" cy="7197610"/>
          </a:xfrm>
        </p:grpSpPr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FC6822B8-F155-4FD9-8D74-55672280BB2E}"/>
                </a:ext>
              </a:extLst>
            </p:cNvPr>
            <p:cNvGrpSpPr/>
            <p:nvPr/>
          </p:nvGrpSpPr>
          <p:grpSpPr>
            <a:xfrm>
              <a:off x="-3858533" y="2205546"/>
              <a:ext cx="4112682" cy="4112682"/>
              <a:chOff x="934509" y="1372659"/>
              <a:chExt cx="4112682" cy="4112682"/>
            </a:xfrm>
          </p:grpSpPr>
          <p:sp>
            <p:nvSpPr>
              <p:cNvPr id="159" name="弧形 158">
                <a:extLst>
                  <a:ext uri="{FF2B5EF4-FFF2-40B4-BE49-F238E27FC236}">
                    <a16:creationId xmlns:a16="http://schemas.microsoft.com/office/drawing/2014/main" id="{64A36457-2019-4215-97C9-13374ACAB6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509" y="1372659"/>
                <a:ext cx="4112682" cy="4112682"/>
              </a:xfrm>
              <a:prstGeom prst="arc">
                <a:avLst>
                  <a:gd name="adj1" fmla="val 13876768"/>
                  <a:gd name="adj2" fmla="val 14643272"/>
                </a:avLst>
              </a:prstGeom>
              <a:ln w="76200" cap="rnd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弧形 159">
                <a:extLst>
                  <a:ext uri="{FF2B5EF4-FFF2-40B4-BE49-F238E27FC236}">
                    <a16:creationId xmlns:a16="http://schemas.microsoft.com/office/drawing/2014/main" id="{1FFE6F11-442D-4744-93D3-6CB05D6DD95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34509" y="1372659"/>
                <a:ext cx="4112682" cy="4112682"/>
              </a:xfrm>
              <a:prstGeom prst="arc">
                <a:avLst>
                  <a:gd name="adj1" fmla="val 13845090"/>
                  <a:gd name="adj2" fmla="val 15279919"/>
                </a:avLst>
              </a:prstGeom>
              <a:ln w="76200" cap="rnd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弧形 160">
                <a:extLst>
                  <a:ext uri="{FF2B5EF4-FFF2-40B4-BE49-F238E27FC236}">
                    <a16:creationId xmlns:a16="http://schemas.microsoft.com/office/drawing/2014/main" id="{4AD32B71-0A9A-4B59-AD8B-E7EE334A382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500000">
                <a:off x="934509" y="1372659"/>
                <a:ext cx="4112682" cy="4112682"/>
              </a:xfrm>
              <a:prstGeom prst="arc">
                <a:avLst>
                  <a:gd name="adj1" fmla="val 13468176"/>
                  <a:gd name="adj2" fmla="val 14643272"/>
                </a:avLst>
              </a:prstGeom>
              <a:ln w="76200" cap="rnd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弧形 161">
                <a:extLst>
                  <a:ext uri="{FF2B5EF4-FFF2-40B4-BE49-F238E27FC236}">
                    <a16:creationId xmlns:a16="http://schemas.microsoft.com/office/drawing/2014/main" id="{A00F8841-515B-42A6-8A90-D335DD0AF97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934509" y="1372659"/>
                <a:ext cx="4112682" cy="4112682"/>
              </a:xfrm>
              <a:prstGeom prst="arc">
                <a:avLst>
                  <a:gd name="adj1" fmla="val 13783744"/>
                  <a:gd name="adj2" fmla="val 15172475"/>
                </a:avLst>
              </a:prstGeom>
              <a:ln w="76200" cap="rnd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弧形 162">
                <a:extLst>
                  <a:ext uri="{FF2B5EF4-FFF2-40B4-BE49-F238E27FC236}">
                    <a16:creationId xmlns:a16="http://schemas.microsoft.com/office/drawing/2014/main" id="{D1496CE7-FD8C-463F-A6FE-2DFFD85AD6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3600000">
                <a:off x="934509" y="1372659"/>
                <a:ext cx="4112682" cy="4112682"/>
              </a:xfrm>
              <a:prstGeom prst="arc">
                <a:avLst>
                  <a:gd name="adj1" fmla="val 12876134"/>
                  <a:gd name="adj2" fmla="val 13825126"/>
                </a:avLst>
              </a:prstGeom>
              <a:ln w="76200" cap="rnd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弧形 163">
                <a:extLst>
                  <a:ext uri="{FF2B5EF4-FFF2-40B4-BE49-F238E27FC236}">
                    <a16:creationId xmlns:a16="http://schemas.microsoft.com/office/drawing/2014/main" id="{44926DFE-1AA2-4BA3-A699-97C9A8F51E8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934509" y="1372659"/>
                <a:ext cx="4112682" cy="4112682"/>
              </a:xfrm>
              <a:prstGeom prst="arc">
                <a:avLst>
                  <a:gd name="adj1" fmla="val 12876134"/>
                  <a:gd name="adj2" fmla="val 14453737"/>
                </a:avLst>
              </a:prstGeom>
              <a:ln w="76200" cap="rnd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弧形 164">
                <a:extLst>
                  <a:ext uri="{FF2B5EF4-FFF2-40B4-BE49-F238E27FC236}">
                    <a16:creationId xmlns:a16="http://schemas.microsoft.com/office/drawing/2014/main" id="{E4221962-BA11-4F33-92DC-1F737BC6F2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680000">
                <a:off x="934509" y="1372659"/>
                <a:ext cx="4112682" cy="4112682"/>
              </a:xfrm>
              <a:prstGeom prst="arc">
                <a:avLst>
                  <a:gd name="adj1" fmla="val 13876768"/>
                  <a:gd name="adj2" fmla="val 14643272"/>
                </a:avLst>
              </a:prstGeom>
              <a:ln w="76200" cap="rnd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弧形 165">
                <a:extLst>
                  <a:ext uri="{FF2B5EF4-FFF2-40B4-BE49-F238E27FC236}">
                    <a16:creationId xmlns:a16="http://schemas.microsoft.com/office/drawing/2014/main" id="{1165D82A-E75A-4B3B-AFC7-1CD1B45D28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100000">
                <a:off x="934509" y="1372659"/>
                <a:ext cx="4112682" cy="4112682"/>
              </a:xfrm>
              <a:prstGeom prst="arc">
                <a:avLst>
                  <a:gd name="adj1" fmla="val 13876768"/>
                  <a:gd name="adj2" fmla="val 14643272"/>
                </a:avLst>
              </a:prstGeom>
              <a:ln w="76200" cap="rnd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1DBC99D7-3812-40D7-AC9F-5293A40B4EAB}"/>
                </a:ext>
              </a:extLst>
            </p:cNvPr>
            <p:cNvSpPr/>
            <p:nvPr/>
          </p:nvSpPr>
          <p:spPr>
            <a:xfrm>
              <a:off x="-5400997" y="663082"/>
              <a:ext cx="7197610" cy="7197610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67" name="内圆 3">
            <a:extLst>
              <a:ext uri="{FF2B5EF4-FFF2-40B4-BE49-F238E27FC236}">
                <a16:creationId xmlns:a16="http://schemas.microsoft.com/office/drawing/2014/main" id="{B4C95A81-FA08-4C17-969F-2DB7A62F5764}"/>
              </a:ext>
            </a:extLst>
          </p:cNvPr>
          <p:cNvGrpSpPr/>
          <p:nvPr userDrawn="1"/>
        </p:nvGrpSpPr>
        <p:grpSpPr>
          <a:xfrm>
            <a:off x="-312745" y="-339610"/>
            <a:ext cx="7197610" cy="7197610"/>
            <a:chOff x="-1697967" y="663082"/>
            <a:chExt cx="7197610" cy="7197610"/>
          </a:xfrm>
        </p:grpSpPr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F6E621B5-99FE-4068-9CFF-4B3341AD568D}"/>
                </a:ext>
              </a:extLst>
            </p:cNvPr>
            <p:cNvGrpSpPr/>
            <p:nvPr/>
          </p:nvGrpSpPr>
          <p:grpSpPr>
            <a:xfrm>
              <a:off x="-554495" y="1817772"/>
              <a:ext cx="4910667" cy="4888231"/>
              <a:chOff x="535517" y="984885"/>
              <a:chExt cx="4910667" cy="4888231"/>
            </a:xfrm>
          </p:grpSpPr>
          <p:sp>
            <p:nvSpPr>
              <p:cNvPr id="170" name="任意多边形: 形状 169">
                <a:extLst>
                  <a:ext uri="{FF2B5EF4-FFF2-40B4-BE49-F238E27FC236}">
                    <a16:creationId xmlns:a16="http://schemas.microsoft.com/office/drawing/2014/main" id="{A01ED1A7-EF68-4174-AAAC-44849450AB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17" y="984885"/>
                <a:ext cx="4910667" cy="4888231"/>
              </a:xfrm>
              <a:custGeom>
                <a:avLst/>
                <a:gdLst>
                  <a:gd name="connsiteX0" fmla="*/ 2648313 w 2880000"/>
                  <a:gd name="connsiteY0" fmla="*/ 2187788 h 2866842"/>
                  <a:gd name="connsiteX1" fmla="*/ 2669596 w 2880000"/>
                  <a:gd name="connsiteY1" fmla="*/ 2187788 h 2866842"/>
                  <a:gd name="connsiteX2" fmla="*/ 2624283 w 2880000"/>
                  <a:gd name="connsiteY2" fmla="*/ 2259421 h 2866842"/>
                  <a:gd name="connsiteX3" fmla="*/ 1730210 w 2880000"/>
                  <a:gd name="connsiteY3" fmla="*/ 2850745 h 2866842"/>
                  <a:gd name="connsiteX4" fmla="*/ 1624737 w 2880000"/>
                  <a:gd name="connsiteY4" fmla="*/ 2866842 h 2866842"/>
                  <a:gd name="connsiteX5" fmla="*/ 1624737 w 2880000"/>
                  <a:gd name="connsiteY5" fmla="*/ 2848654 h 2866842"/>
                  <a:gd name="connsiteX6" fmla="*/ 1726583 w 2880000"/>
                  <a:gd name="connsiteY6" fmla="*/ 2833110 h 2866842"/>
                  <a:gd name="connsiteX7" fmla="*/ 2609479 w 2880000"/>
                  <a:gd name="connsiteY7" fmla="*/ 2249178 h 2866842"/>
                  <a:gd name="connsiteX8" fmla="*/ 6852 w 2880000"/>
                  <a:gd name="connsiteY8" fmla="*/ 1304302 h 2866842"/>
                  <a:gd name="connsiteX9" fmla="*/ 24852 w 2880000"/>
                  <a:gd name="connsiteY9" fmla="*/ 1304302 h 2866842"/>
                  <a:gd name="connsiteX10" fmla="*/ 18000 w 2880000"/>
                  <a:gd name="connsiteY10" fmla="*/ 1440000 h 2866842"/>
                  <a:gd name="connsiteX11" fmla="*/ 1017141 w 2880000"/>
                  <a:gd name="connsiteY11" fmla="*/ 2798070 h 2866842"/>
                  <a:gd name="connsiteX12" fmla="*/ 1103529 w 2880000"/>
                  <a:gd name="connsiteY12" fmla="*/ 2820283 h 2866842"/>
                  <a:gd name="connsiteX13" fmla="*/ 1103529 w 2880000"/>
                  <a:gd name="connsiteY13" fmla="*/ 2838850 h 2866842"/>
                  <a:gd name="connsiteX14" fmla="*/ 1011788 w 2880000"/>
                  <a:gd name="connsiteY14" fmla="*/ 2815261 h 2866842"/>
                  <a:gd name="connsiteX15" fmla="*/ 0 w 2880000"/>
                  <a:gd name="connsiteY15" fmla="*/ 1440000 h 2866842"/>
                  <a:gd name="connsiteX16" fmla="*/ 2378057 w 2880000"/>
                  <a:gd name="connsiteY16" fmla="*/ 373192 h 2866842"/>
                  <a:gd name="connsiteX17" fmla="*/ 2404789 w 2880000"/>
                  <a:gd name="connsiteY17" fmla="*/ 373192 h 2866842"/>
                  <a:gd name="connsiteX18" fmla="*/ 2458234 w 2880000"/>
                  <a:gd name="connsiteY18" fmla="*/ 421766 h 2866842"/>
                  <a:gd name="connsiteX19" fmla="*/ 2880000 w 2880000"/>
                  <a:gd name="connsiteY19" fmla="*/ 1440000 h 2866842"/>
                  <a:gd name="connsiteX20" fmla="*/ 2792621 w 2880000"/>
                  <a:gd name="connsiteY20" fmla="*/ 1935121 h 2866842"/>
                  <a:gd name="connsiteX21" fmla="*/ 2772572 w 2880000"/>
                  <a:gd name="connsiteY21" fmla="*/ 1983356 h 2866842"/>
                  <a:gd name="connsiteX22" fmla="*/ 2753092 w 2880000"/>
                  <a:gd name="connsiteY22" fmla="*/ 1983356 h 2866842"/>
                  <a:gd name="connsiteX23" fmla="*/ 2775714 w 2880000"/>
                  <a:gd name="connsiteY23" fmla="*/ 1928932 h 2866842"/>
                  <a:gd name="connsiteX24" fmla="*/ 2862000 w 2880000"/>
                  <a:gd name="connsiteY24" fmla="*/ 1440000 h 2866842"/>
                  <a:gd name="connsiteX25" fmla="*/ 2445506 w 2880000"/>
                  <a:gd name="connsiteY25" fmla="*/ 434494 h 2866842"/>
                  <a:gd name="connsiteX26" fmla="*/ 1440000 w 2880000"/>
                  <a:gd name="connsiteY26" fmla="*/ 0 h 2866842"/>
                  <a:gd name="connsiteX27" fmla="*/ 2000513 w 2880000"/>
                  <a:gd name="connsiteY27" fmla="*/ 113163 h 2866842"/>
                  <a:gd name="connsiteX28" fmla="*/ 2017140 w 2880000"/>
                  <a:gd name="connsiteY28" fmla="*/ 121172 h 2866842"/>
                  <a:gd name="connsiteX29" fmla="*/ 2017140 w 2880000"/>
                  <a:gd name="connsiteY29" fmla="*/ 141133 h 2866842"/>
                  <a:gd name="connsiteX30" fmla="*/ 1993507 w 2880000"/>
                  <a:gd name="connsiteY30" fmla="*/ 129748 h 2866842"/>
                  <a:gd name="connsiteX31" fmla="*/ 1440000 w 2880000"/>
                  <a:gd name="connsiteY31" fmla="*/ 18000 h 2866842"/>
                  <a:gd name="connsiteX32" fmla="*/ 129748 w 2880000"/>
                  <a:gd name="connsiteY32" fmla="*/ 886494 h 2866842"/>
                  <a:gd name="connsiteX33" fmla="*/ 127214 w 2880000"/>
                  <a:gd name="connsiteY33" fmla="*/ 893418 h 2866842"/>
                  <a:gd name="connsiteX34" fmla="*/ 108064 w 2880000"/>
                  <a:gd name="connsiteY34" fmla="*/ 893418 h 2866842"/>
                  <a:gd name="connsiteX35" fmla="*/ 113163 w 2880000"/>
                  <a:gd name="connsiteY35" fmla="*/ 879487 h 2866842"/>
                  <a:gd name="connsiteX36" fmla="*/ 1440000 w 2880000"/>
                  <a:gd name="connsiteY36" fmla="*/ 0 h 2866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80000" h="2866842">
                    <a:moveTo>
                      <a:pt x="2648313" y="2187788"/>
                    </a:moveTo>
                    <a:lnTo>
                      <a:pt x="2669596" y="2187788"/>
                    </a:lnTo>
                    <a:lnTo>
                      <a:pt x="2624283" y="2259421"/>
                    </a:lnTo>
                    <a:cubicBezTo>
                      <a:pt x="2416977" y="2558469"/>
                      <a:pt x="2099314" y="2775216"/>
                      <a:pt x="1730210" y="2850745"/>
                    </a:cubicBezTo>
                    <a:lnTo>
                      <a:pt x="1624737" y="2866842"/>
                    </a:lnTo>
                    <a:lnTo>
                      <a:pt x="1624737" y="2848654"/>
                    </a:lnTo>
                    <a:lnTo>
                      <a:pt x="1726583" y="2833110"/>
                    </a:lnTo>
                    <a:cubicBezTo>
                      <a:pt x="2091073" y="2758525"/>
                      <a:pt x="2404764" y="2544488"/>
                      <a:pt x="2609479" y="2249178"/>
                    </a:cubicBezTo>
                    <a:close/>
                    <a:moveTo>
                      <a:pt x="6852" y="1304302"/>
                    </a:moveTo>
                    <a:lnTo>
                      <a:pt x="24852" y="1304302"/>
                    </a:lnTo>
                    <a:lnTo>
                      <a:pt x="18000" y="1440000"/>
                    </a:lnTo>
                    <a:cubicBezTo>
                      <a:pt x="18000" y="2078096"/>
                      <a:pt x="438289" y="2618028"/>
                      <a:pt x="1017141" y="2798070"/>
                    </a:cubicBezTo>
                    <a:lnTo>
                      <a:pt x="1103529" y="2820283"/>
                    </a:lnTo>
                    <a:lnTo>
                      <a:pt x="1103529" y="2838850"/>
                    </a:lnTo>
                    <a:lnTo>
                      <a:pt x="1011788" y="2815261"/>
                    </a:lnTo>
                    <a:cubicBezTo>
                      <a:pt x="425610" y="2632940"/>
                      <a:pt x="0" y="2086173"/>
                      <a:pt x="0" y="1440000"/>
                    </a:cubicBezTo>
                    <a:close/>
                    <a:moveTo>
                      <a:pt x="2378057" y="373192"/>
                    </a:moveTo>
                    <a:lnTo>
                      <a:pt x="2404789" y="373192"/>
                    </a:lnTo>
                    <a:lnTo>
                      <a:pt x="2458234" y="421766"/>
                    </a:lnTo>
                    <a:cubicBezTo>
                      <a:pt x="2718823" y="682355"/>
                      <a:pt x="2880000" y="1042355"/>
                      <a:pt x="2880000" y="1440000"/>
                    </a:cubicBezTo>
                    <a:cubicBezTo>
                      <a:pt x="2880000" y="1613970"/>
                      <a:pt x="2849150" y="1780734"/>
                      <a:pt x="2792621" y="1935121"/>
                    </a:cubicBezTo>
                    <a:lnTo>
                      <a:pt x="2772572" y="1983356"/>
                    </a:lnTo>
                    <a:lnTo>
                      <a:pt x="2753092" y="1983356"/>
                    </a:lnTo>
                    <a:lnTo>
                      <a:pt x="2775714" y="1928932"/>
                    </a:lnTo>
                    <a:cubicBezTo>
                      <a:pt x="2831535" y="1776475"/>
                      <a:pt x="2862000" y="1611795"/>
                      <a:pt x="2862000" y="1440000"/>
                    </a:cubicBezTo>
                    <a:cubicBezTo>
                      <a:pt x="2862000" y="1047326"/>
                      <a:pt x="2702838" y="691826"/>
                      <a:pt x="2445506" y="434494"/>
                    </a:cubicBezTo>
                    <a:close/>
                    <a:moveTo>
                      <a:pt x="1440000" y="0"/>
                    </a:moveTo>
                    <a:cubicBezTo>
                      <a:pt x="1638823" y="0"/>
                      <a:pt x="1828234" y="40294"/>
                      <a:pt x="2000513" y="113163"/>
                    </a:cubicBezTo>
                    <a:lnTo>
                      <a:pt x="2017140" y="121172"/>
                    </a:lnTo>
                    <a:lnTo>
                      <a:pt x="2017140" y="141133"/>
                    </a:lnTo>
                    <a:lnTo>
                      <a:pt x="1993507" y="129748"/>
                    </a:lnTo>
                    <a:cubicBezTo>
                      <a:pt x="1823381" y="57791"/>
                      <a:pt x="1636337" y="18000"/>
                      <a:pt x="1440000" y="18000"/>
                    </a:cubicBezTo>
                    <a:cubicBezTo>
                      <a:pt x="850989" y="18000"/>
                      <a:pt x="345619" y="376116"/>
                      <a:pt x="129748" y="886494"/>
                    </a:cubicBezTo>
                    <a:lnTo>
                      <a:pt x="127214" y="893418"/>
                    </a:lnTo>
                    <a:lnTo>
                      <a:pt x="108064" y="893418"/>
                    </a:lnTo>
                    <a:lnTo>
                      <a:pt x="113163" y="879487"/>
                    </a:lnTo>
                    <a:cubicBezTo>
                      <a:pt x="331767" y="362650"/>
                      <a:pt x="843533" y="0"/>
                      <a:pt x="1440000" y="0"/>
                    </a:cubicBezTo>
                    <a:close/>
                  </a:path>
                </a:pathLst>
              </a:cu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E06D47B6-2A8E-4612-AD06-654A877AEE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72860" y="1820892"/>
                <a:ext cx="30692" cy="30692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DAEF39D4-E90F-488D-AD77-F4D6D141F1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55179" y="1619964"/>
                <a:ext cx="42201" cy="42201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277165AC-271B-41D7-97BD-1E0578DB17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55336" y="1457066"/>
                <a:ext cx="53710" cy="5371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BD82215C-A2AA-43A1-B654-148DFD0C65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71063" y="1316333"/>
                <a:ext cx="65220" cy="6522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1D292ED2-C627-4423-9570-AA9F6E2AE5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9914" y="1199295"/>
                <a:ext cx="76729" cy="76729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17A3D824-7880-430C-87EE-492204BD21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39298" y="1107213"/>
                <a:ext cx="88239" cy="88239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E8327C52-2D19-46A3-A37A-59DE1848F6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86501" y="1041064"/>
                <a:ext cx="99748" cy="99748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62DC147B-560F-45EB-9DC3-FF7E7123E3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8724" y="1001535"/>
                <a:ext cx="111257" cy="111257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2F9BE285-B721-4240-850C-E531F452CB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93108" y="989006"/>
                <a:ext cx="122767" cy="122767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id="{3D527423-0C6B-4699-93F5-C42C55ABEF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54133" y="2046442"/>
                <a:ext cx="30692" cy="30692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>
                <a:extLst>
                  <a:ext uri="{FF2B5EF4-FFF2-40B4-BE49-F238E27FC236}">
                    <a16:creationId xmlns:a16="http://schemas.microsoft.com/office/drawing/2014/main" id="{B4C0113C-7BE7-46B8-BDB8-0A0EF6CB53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93982" y="2307928"/>
                <a:ext cx="49107" cy="49107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>
                <a:extLst>
                  <a:ext uri="{FF2B5EF4-FFF2-40B4-BE49-F238E27FC236}">
                    <a16:creationId xmlns:a16="http://schemas.microsoft.com/office/drawing/2014/main" id="{67801EEA-F373-471E-872E-605833B94F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79221" y="2535868"/>
                <a:ext cx="67522" cy="67522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椭圆 182">
                <a:extLst>
                  <a:ext uri="{FF2B5EF4-FFF2-40B4-BE49-F238E27FC236}">
                    <a16:creationId xmlns:a16="http://schemas.microsoft.com/office/drawing/2014/main" id="{351ACDD4-244D-45B7-B773-AFC5AE23B6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35915" y="2768257"/>
                <a:ext cx="85937" cy="85937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8E1BDC74-F89E-494C-A279-A574BBA2BD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9706" y="3007773"/>
                <a:ext cx="104352" cy="104352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id="{FBB688A8-981C-4086-96DD-8D41CA2C30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6756" y="3251598"/>
                <a:ext cx="122767" cy="122767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986B47DA-CD43-49A5-8478-D978CB3106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61195" y="5338251"/>
                <a:ext cx="30692" cy="30692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椭圆 186">
                <a:extLst>
                  <a:ext uri="{FF2B5EF4-FFF2-40B4-BE49-F238E27FC236}">
                    <a16:creationId xmlns:a16="http://schemas.microsoft.com/office/drawing/2014/main" id="{C2CA5A9D-4C7F-4C33-A53C-AB2CBDDE3F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21893" y="5444306"/>
                <a:ext cx="61383" cy="61383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D43BDD85-5A83-450C-B6A9-73BBB6F2AA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928" y="5544144"/>
                <a:ext cx="92075" cy="92075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DD125186-8902-4593-A380-9A7FFBAFA0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0477" y="5627745"/>
                <a:ext cx="122767" cy="122767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>
                <a:extLst>
                  <a:ext uri="{FF2B5EF4-FFF2-40B4-BE49-F238E27FC236}">
                    <a16:creationId xmlns:a16="http://schemas.microsoft.com/office/drawing/2014/main" id="{0DDB3C6F-D76F-4C12-B8EE-784D7ABF1D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80206" y="5521033"/>
                <a:ext cx="30692" cy="30692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椭圆 190">
                <a:extLst>
                  <a:ext uri="{FF2B5EF4-FFF2-40B4-BE49-F238E27FC236}">
                    <a16:creationId xmlns:a16="http://schemas.microsoft.com/office/drawing/2014/main" id="{B05CC016-E15B-47BA-AE7F-4625CF0C33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55336" y="5374593"/>
                <a:ext cx="43845" cy="43845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>
                <a:extLst>
                  <a:ext uri="{FF2B5EF4-FFF2-40B4-BE49-F238E27FC236}">
                    <a16:creationId xmlns:a16="http://schemas.microsoft.com/office/drawing/2014/main" id="{439E9C2F-4ECF-42D8-985F-BD3C7337B6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55181" y="5210873"/>
                <a:ext cx="57000" cy="5700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>
                <a:extLst>
                  <a:ext uri="{FF2B5EF4-FFF2-40B4-BE49-F238E27FC236}">
                    <a16:creationId xmlns:a16="http://schemas.microsoft.com/office/drawing/2014/main" id="{A74252B9-3D87-4A5B-AF7D-CDA2C4FE9B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72862" y="5026768"/>
                <a:ext cx="70153" cy="70153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>
                <a:extLst>
                  <a:ext uri="{FF2B5EF4-FFF2-40B4-BE49-F238E27FC236}">
                    <a16:creationId xmlns:a16="http://schemas.microsoft.com/office/drawing/2014/main" id="{2210579A-50B2-494A-8896-F32A8B76A6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0445" y="4824288"/>
                <a:ext cx="83306" cy="83306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椭圆 194">
                <a:extLst>
                  <a:ext uri="{FF2B5EF4-FFF2-40B4-BE49-F238E27FC236}">
                    <a16:creationId xmlns:a16="http://schemas.microsoft.com/office/drawing/2014/main" id="{C4A38B93-0663-4C02-8EF2-378D99C4F4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771" y="4605656"/>
                <a:ext cx="96459" cy="96459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>
                <a:extLst>
                  <a:ext uri="{FF2B5EF4-FFF2-40B4-BE49-F238E27FC236}">
                    <a16:creationId xmlns:a16="http://schemas.microsoft.com/office/drawing/2014/main" id="{07170D95-EC83-4C39-8200-1DEC523DF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2434" y="4373267"/>
                <a:ext cx="109614" cy="109614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105678C6-9B04-4E2F-9051-AEA3CB5F55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9764" y="4129691"/>
                <a:ext cx="122767" cy="122767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92014DBB-853B-46DA-8D96-86D593C0DFA8}"/>
                </a:ext>
              </a:extLst>
            </p:cNvPr>
            <p:cNvSpPr/>
            <p:nvPr/>
          </p:nvSpPr>
          <p:spPr>
            <a:xfrm>
              <a:off x="-1697967" y="663082"/>
              <a:ext cx="7197610" cy="7197610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98" name="内圆">
            <a:extLst>
              <a:ext uri="{FF2B5EF4-FFF2-40B4-BE49-F238E27FC236}">
                <a16:creationId xmlns:a16="http://schemas.microsoft.com/office/drawing/2014/main" id="{D03390BF-EF2D-4C91-83B1-CD2EFF7208F1}"/>
              </a:ext>
            </a:extLst>
          </p:cNvPr>
          <p:cNvGrpSpPr/>
          <p:nvPr userDrawn="1"/>
        </p:nvGrpSpPr>
        <p:grpSpPr>
          <a:xfrm>
            <a:off x="-312745" y="-339610"/>
            <a:ext cx="7197610" cy="7197610"/>
            <a:chOff x="-4881384" y="-339610"/>
            <a:chExt cx="7197610" cy="7197610"/>
          </a:xfrm>
        </p:grpSpPr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93434BD1-20EF-4F3E-9F0D-4CD1D0D5AF8C}"/>
                </a:ext>
              </a:extLst>
            </p:cNvPr>
            <p:cNvSpPr/>
            <p:nvPr/>
          </p:nvSpPr>
          <p:spPr>
            <a:xfrm>
              <a:off x="-4881384" y="-339610"/>
              <a:ext cx="7197610" cy="7197610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4753DC0B-C80B-4D12-BECC-0A4060135D7B}"/>
                </a:ext>
              </a:extLst>
            </p:cNvPr>
            <p:cNvGrpSpPr/>
            <p:nvPr/>
          </p:nvGrpSpPr>
          <p:grpSpPr>
            <a:xfrm>
              <a:off x="-2771420" y="1770354"/>
              <a:ext cx="2977682" cy="2977682"/>
              <a:chOff x="3454144" y="2886717"/>
              <a:chExt cx="2160000" cy="2160000"/>
            </a:xfrm>
          </p:grpSpPr>
          <p:sp>
            <p:nvSpPr>
              <p:cNvPr id="201" name="弧形 200">
                <a:extLst>
                  <a:ext uri="{FF2B5EF4-FFF2-40B4-BE49-F238E27FC236}">
                    <a16:creationId xmlns:a16="http://schemas.microsoft.com/office/drawing/2014/main" id="{8410F7D1-E9E3-4975-922D-F12694B174F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513058" y="2965917"/>
                <a:ext cx="2001600" cy="2001600"/>
              </a:xfrm>
              <a:prstGeom prst="arc">
                <a:avLst>
                  <a:gd name="adj1" fmla="val 20268605"/>
                  <a:gd name="adj2" fmla="val 437732"/>
                </a:avLst>
              </a:prstGeom>
              <a:ln w="38100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弧形 201">
                <a:extLst>
                  <a:ext uri="{FF2B5EF4-FFF2-40B4-BE49-F238E27FC236}">
                    <a16:creationId xmlns:a16="http://schemas.microsoft.com/office/drawing/2014/main" id="{FD18977B-731B-4739-B542-2C33997524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13057" y="2965917"/>
                <a:ext cx="2001600" cy="2001600"/>
              </a:xfrm>
              <a:prstGeom prst="arc">
                <a:avLst>
                  <a:gd name="adj1" fmla="val 20268605"/>
                  <a:gd name="adj2" fmla="val 437732"/>
                </a:avLst>
              </a:prstGeom>
              <a:ln w="38100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弧形 202">
                <a:extLst>
                  <a:ext uri="{FF2B5EF4-FFF2-40B4-BE49-F238E27FC236}">
                    <a16:creationId xmlns:a16="http://schemas.microsoft.com/office/drawing/2014/main" id="{CB4F09E6-1A80-4A79-BBE9-63775F5E51C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513057" y="2965917"/>
                <a:ext cx="2001600" cy="2001600"/>
              </a:xfrm>
              <a:prstGeom prst="arc">
                <a:avLst>
                  <a:gd name="adj1" fmla="val 20268605"/>
                  <a:gd name="adj2" fmla="val 437732"/>
                </a:avLst>
              </a:prstGeom>
              <a:ln w="38100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弧形 203">
                <a:extLst>
                  <a:ext uri="{FF2B5EF4-FFF2-40B4-BE49-F238E27FC236}">
                    <a16:creationId xmlns:a16="http://schemas.microsoft.com/office/drawing/2014/main" id="{4F6C4671-97BD-4C13-8E85-3536A5B9FA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2144" y="2904717"/>
                <a:ext cx="2124000" cy="2124000"/>
              </a:xfrm>
              <a:prstGeom prst="arc">
                <a:avLst>
                  <a:gd name="adj1" fmla="val 13478222"/>
                  <a:gd name="adj2" fmla="val 18468410"/>
                </a:avLst>
              </a:prstGeom>
              <a:ln w="6350">
                <a:solidFill>
                  <a:srgbClr val="00FE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弧形 204">
                <a:extLst>
                  <a:ext uri="{FF2B5EF4-FFF2-40B4-BE49-F238E27FC236}">
                    <a16:creationId xmlns:a16="http://schemas.microsoft.com/office/drawing/2014/main" id="{B2252526-6314-43F4-9F08-37A860D479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13857" y="3066717"/>
                <a:ext cx="1800000" cy="1800000"/>
              </a:xfrm>
              <a:prstGeom prst="arc">
                <a:avLst>
                  <a:gd name="adj1" fmla="val 14890077"/>
                  <a:gd name="adj2" fmla="val 17171978"/>
                </a:avLst>
              </a:prstGeom>
              <a:ln w="6350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133">
                <a:extLst>
                  <a:ext uri="{FF2B5EF4-FFF2-40B4-BE49-F238E27FC236}">
                    <a16:creationId xmlns:a16="http://schemas.microsoft.com/office/drawing/2014/main" id="{54D8585A-CDB2-4CC5-A7FD-0E47A61357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12414" y="3019035"/>
                <a:ext cx="2002886" cy="1948481"/>
              </a:xfrm>
              <a:custGeom>
                <a:avLst/>
                <a:gdLst>
                  <a:gd name="connsiteX0" fmla="*/ 0 w 2010070"/>
                  <a:gd name="connsiteY0" fmla="*/ 1005035 h 2010070"/>
                  <a:gd name="connsiteX1" fmla="*/ 1005035 w 2010070"/>
                  <a:gd name="connsiteY1" fmla="*/ 0 h 2010070"/>
                  <a:gd name="connsiteX2" fmla="*/ 2010070 w 2010070"/>
                  <a:gd name="connsiteY2" fmla="*/ 1005035 h 2010070"/>
                  <a:gd name="connsiteX3" fmla="*/ 1005035 w 2010070"/>
                  <a:gd name="connsiteY3" fmla="*/ 2010070 h 2010070"/>
                  <a:gd name="connsiteX4" fmla="*/ 0 w 2010070"/>
                  <a:gd name="connsiteY4" fmla="*/ 1005035 h 2010070"/>
                  <a:gd name="connsiteX0" fmla="*/ 1005035 w 2010070"/>
                  <a:gd name="connsiteY0" fmla="*/ 0 h 2010070"/>
                  <a:gd name="connsiteX1" fmla="*/ 2010070 w 2010070"/>
                  <a:gd name="connsiteY1" fmla="*/ 1005035 h 2010070"/>
                  <a:gd name="connsiteX2" fmla="*/ 1005035 w 2010070"/>
                  <a:gd name="connsiteY2" fmla="*/ 2010070 h 2010070"/>
                  <a:gd name="connsiteX3" fmla="*/ 0 w 2010070"/>
                  <a:gd name="connsiteY3" fmla="*/ 1005035 h 2010070"/>
                  <a:gd name="connsiteX4" fmla="*/ 1096475 w 2010070"/>
                  <a:gd name="connsiteY4" fmla="*/ 91440 h 2010070"/>
                  <a:gd name="connsiteX0" fmla="*/ 1060860 w 2065895"/>
                  <a:gd name="connsiteY0" fmla="*/ 0 h 2010070"/>
                  <a:gd name="connsiteX1" fmla="*/ 2065895 w 2065895"/>
                  <a:gd name="connsiteY1" fmla="*/ 1005035 h 2010070"/>
                  <a:gd name="connsiteX2" fmla="*/ 1060860 w 2065895"/>
                  <a:gd name="connsiteY2" fmla="*/ 2010070 h 2010070"/>
                  <a:gd name="connsiteX3" fmla="*/ 55825 w 2065895"/>
                  <a:gd name="connsiteY3" fmla="*/ 1005035 h 2010070"/>
                  <a:gd name="connsiteX4" fmla="*/ 542700 w 2065895"/>
                  <a:gd name="connsiteY4" fmla="*/ 148590 h 2010070"/>
                  <a:gd name="connsiteX0" fmla="*/ 1028562 w 2033597"/>
                  <a:gd name="connsiteY0" fmla="*/ 0 h 2010070"/>
                  <a:gd name="connsiteX1" fmla="*/ 2033597 w 2033597"/>
                  <a:gd name="connsiteY1" fmla="*/ 1005035 h 2010070"/>
                  <a:gd name="connsiteX2" fmla="*/ 1028562 w 2033597"/>
                  <a:gd name="connsiteY2" fmla="*/ 2010070 h 2010070"/>
                  <a:gd name="connsiteX3" fmla="*/ 23527 w 2033597"/>
                  <a:gd name="connsiteY3" fmla="*/ 1005035 h 2010070"/>
                  <a:gd name="connsiteX4" fmla="*/ 510402 w 2033597"/>
                  <a:gd name="connsiteY4" fmla="*/ 148590 h 2010070"/>
                  <a:gd name="connsiteX0" fmla="*/ 1005035 w 2010070"/>
                  <a:gd name="connsiteY0" fmla="*/ 0 h 2010070"/>
                  <a:gd name="connsiteX1" fmla="*/ 2010070 w 2010070"/>
                  <a:gd name="connsiteY1" fmla="*/ 1005035 h 2010070"/>
                  <a:gd name="connsiteX2" fmla="*/ 1005035 w 2010070"/>
                  <a:gd name="connsiteY2" fmla="*/ 2010070 h 2010070"/>
                  <a:gd name="connsiteX3" fmla="*/ 0 w 2010070"/>
                  <a:gd name="connsiteY3" fmla="*/ 1005035 h 2010070"/>
                  <a:gd name="connsiteX4" fmla="*/ 486875 w 2010070"/>
                  <a:gd name="connsiteY4" fmla="*/ 148590 h 2010070"/>
                  <a:gd name="connsiteX0" fmla="*/ 1005035 w 2010070"/>
                  <a:gd name="connsiteY0" fmla="*/ 0 h 2010070"/>
                  <a:gd name="connsiteX1" fmla="*/ 2010070 w 2010070"/>
                  <a:gd name="connsiteY1" fmla="*/ 1005035 h 2010070"/>
                  <a:gd name="connsiteX2" fmla="*/ 1005035 w 2010070"/>
                  <a:gd name="connsiteY2" fmla="*/ 2010070 h 2010070"/>
                  <a:gd name="connsiteX3" fmla="*/ 0 w 2010070"/>
                  <a:gd name="connsiteY3" fmla="*/ 1005035 h 2010070"/>
                  <a:gd name="connsiteX4" fmla="*/ 486875 w 2010070"/>
                  <a:gd name="connsiteY4" fmla="*/ 148590 h 2010070"/>
                  <a:gd name="connsiteX0" fmla="*/ 1005035 w 2010070"/>
                  <a:gd name="connsiteY0" fmla="*/ 0 h 2010070"/>
                  <a:gd name="connsiteX1" fmla="*/ 2010070 w 2010070"/>
                  <a:gd name="connsiteY1" fmla="*/ 1005035 h 2010070"/>
                  <a:gd name="connsiteX2" fmla="*/ 1005035 w 2010070"/>
                  <a:gd name="connsiteY2" fmla="*/ 2010070 h 2010070"/>
                  <a:gd name="connsiteX3" fmla="*/ 0 w 2010070"/>
                  <a:gd name="connsiteY3" fmla="*/ 1005035 h 2010070"/>
                  <a:gd name="connsiteX4" fmla="*/ 486875 w 2010070"/>
                  <a:gd name="connsiteY4" fmla="*/ 148590 h 2010070"/>
                  <a:gd name="connsiteX0" fmla="*/ 1006752 w 2011787"/>
                  <a:gd name="connsiteY0" fmla="*/ 0 h 2010070"/>
                  <a:gd name="connsiteX1" fmla="*/ 2011787 w 2011787"/>
                  <a:gd name="connsiteY1" fmla="*/ 1005035 h 2010070"/>
                  <a:gd name="connsiteX2" fmla="*/ 1006752 w 2011787"/>
                  <a:gd name="connsiteY2" fmla="*/ 2010070 h 2010070"/>
                  <a:gd name="connsiteX3" fmla="*/ 1717 w 2011787"/>
                  <a:gd name="connsiteY3" fmla="*/ 1005035 h 2010070"/>
                  <a:gd name="connsiteX4" fmla="*/ 488592 w 2011787"/>
                  <a:gd name="connsiteY4" fmla="*/ 148590 h 2010070"/>
                  <a:gd name="connsiteX0" fmla="*/ 1006773 w 2011808"/>
                  <a:gd name="connsiteY0" fmla="*/ 0 h 2011749"/>
                  <a:gd name="connsiteX1" fmla="*/ 2011808 w 2011808"/>
                  <a:gd name="connsiteY1" fmla="*/ 1005035 h 2011749"/>
                  <a:gd name="connsiteX2" fmla="*/ 1006773 w 2011808"/>
                  <a:gd name="connsiteY2" fmla="*/ 2010070 h 2011749"/>
                  <a:gd name="connsiteX3" fmla="*/ 1738 w 2011808"/>
                  <a:gd name="connsiteY3" fmla="*/ 1005035 h 2011749"/>
                  <a:gd name="connsiteX4" fmla="*/ 488613 w 2011808"/>
                  <a:gd name="connsiteY4" fmla="*/ 148590 h 2011749"/>
                  <a:gd name="connsiteX0" fmla="*/ 1419523 w 2011808"/>
                  <a:gd name="connsiteY0" fmla="*/ 0 h 1897449"/>
                  <a:gd name="connsiteX1" fmla="*/ 2011808 w 2011808"/>
                  <a:gd name="connsiteY1" fmla="*/ 890735 h 1897449"/>
                  <a:gd name="connsiteX2" fmla="*/ 1006773 w 2011808"/>
                  <a:gd name="connsiteY2" fmla="*/ 1895770 h 1897449"/>
                  <a:gd name="connsiteX3" fmla="*/ 1738 w 2011808"/>
                  <a:gd name="connsiteY3" fmla="*/ 890735 h 1897449"/>
                  <a:gd name="connsiteX4" fmla="*/ 488613 w 2011808"/>
                  <a:gd name="connsiteY4" fmla="*/ 34290 h 1897449"/>
                  <a:gd name="connsiteX0" fmla="*/ 1425873 w 2011808"/>
                  <a:gd name="connsiteY0" fmla="*/ 0 h 1916499"/>
                  <a:gd name="connsiteX1" fmla="*/ 2011808 w 2011808"/>
                  <a:gd name="connsiteY1" fmla="*/ 909785 h 1916499"/>
                  <a:gd name="connsiteX2" fmla="*/ 1006773 w 2011808"/>
                  <a:gd name="connsiteY2" fmla="*/ 1914820 h 1916499"/>
                  <a:gd name="connsiteX3" fmla="*/ 1738 w 2011808"/>
                  <a:gd name="connsiteY3" fmla="*/ 909785 h 1916499"/>
                  <a:gd name="connsiteX4" fmla="*/ 488613 w 2011808"/>
                  <a:gd name="connsiteY4" fmla="*/ 53340 h 1916499"/>
                  <a:gd name="connsiteX0" fmla="*/ 1425873 w 2011808"/>
                  <a:gd name="connsiteY0" fmla="*/ 0 h 1916499"/>
                  <a:gd name="connsiteX1" fmla="*/ 2011808 w 2011808"/>
                  <a:gd name="connsiteY1" fmla="*/ 909785 h 1916499"/>
                  <a:gd name="connsiteX2" fmla="*/ 1006773 w 2011808"/>
                  <a:gd name="connsiteY2" fmla="*/ 1914820 h 1916499"/>
                  <a:gd name="connsiteX3" fmla="*/ 1738 w 2011808"/>
                  <a:gd name="connsiteY3" fmla="*/ 909785 h 1916499"/>
                  <a:gd name="connsiteX4" fmla="*/ 488613 w 2011808"/>
                  <a:gd name="connsiteY4" fmla="*/ 53340 h 1916499"/>
                  <a:gd name="connsiteX0" fmla="*/ 1425873 w 2011808"/>
                  <a:gd name="connsiteY0" fmla="*/ 0 h 1916499"/>
                  <a:gd name="connsiteX1" fmla="*/ 2011808 w 2011808"/>
                  <a:gd name="connsiteY1" fmla="*/ 909785 h 1916499"/>
                  <a:gd name="connsiteX2" fmla="*/ 1006773 w 2011808"/>
                  <a:gd name="connsiteY2" fmla="*/ 1914820 h 1916499"/>
                  <a:gd name="connsiteX3" fmla="*/ 1738 w 2011808"/>
                  <a:gd name="connsiteY3" fmla="*/ 909785 h 1916499"/>
                  <a:gd name="connsiteX4" fmla="*/ 488613 w 2011808"/>
                  <a:gd name="connsiteY4" fmla="*/ 53340 h 1916499"/>
                  <a:gd name="connsiteX0" fmla="*/ 1425873 w 2011808"/>
                  <a:gd name="connsiteY0" fmla="*/ 0 h 1916499"/>
                  <a:gd name="connsiteX1" fmla="*/ 2011808 w 2011808"/>
                  <a:gd name="connsiteY1" fmla="*/ 909785 h 1916499"/>
                  <a:gd name="connsiteX2" fmla="*/ 1006773 w 2011808"/>
                  <a:gd name="connsiteY2" fmla="*/ 1914820 h 1916499"/>
                  <a:gd name="connsiteX3" fmla="*/ 1738 w 2011808"/>
                  <a:gd name="connsiteY3" fmla="*/ 909785 h 1916499"/>
                  <a:gd name="connsiteX4" fmla="*/ 488613 w 2011808"/>
                  <a:gd name="connsiteY4" fmla="*/ 53340 h 1916499"/>
                  <a:gd name="connsiteX0" fmla="*/ 1425873 w 2011808"/>
                  <a:gd name="connsiteY0" fmla="*/ 0 h 1916499"/>
                  <a:gd name="connsiteX1" fmla="*/ 2011808 w 2011808"/>
                  <a:gd name="connsiteY1" fmla="*/ 909785 h 1916499"/>
                  <a:gd name="connsiteX2" fmla="*/ 1006773 w 2011808"/>
                  <a:gd name="connsiteY2" fmla="*/ 1914820 h 1916499"/>
                  <a:gd name="connsiteX3" fmla="*/ 1738 w 2011808"/>
                  <a:gd name="connsiteY3" fmla="*/ 909785 h 1916499"/>
                  <a:gd name="connsiteX4" fmla="*/ 488613 w 2011808"/>
                  <a:gd name="connsiteY4" fmla="*/ 53340 h 1916499"/>
                  <a:gd name="connsiteX0" fmla="*/ 1425873 w 2011808"/>
                  <a:gd name="connsiteY0" fmla="*/ 0 h 1916499"/>
                  <a:gd name="connsiteX1" fmla="*/ 2011808 w 2011808"/>
                  <a:gd name="connsiteY1" fmla="*/ 909785 h 1916499"/>
                  <a:gd name="connsiteX2" fmla="*/ 1006773 w 2011808"/>
                  <a:gd name="connsiteY2" fmla="*/ 1914820 h 1916499"/>
                  <a:gd name="connsiteX3" fmla="*/ 1738 w 2011808"/>
                  <a:gd name="connsiteY3" fmla="*/ 909785 h 1916499"/>
                  <a:gd name="connsiteX4" fmla="*/ 502964 w 2011808"/>
                  <a:gd name="connsiteY4" fmla="*/ 67690 h 1916499"/>
                  <a:gd name="connsiteX0" fmla="*/ 1425873 w 2011808"/>
                  <a:gd name="connsiteY0" fmla="*/ 0 h 1916499"/>
                  <a:gd name="connsiteX1" fmla="*/ 2011808 w 2011808"/>
                  <a:gd name="connsiteY1" fmla="*/ 909785 h 1916499"/>
                  <a:gd name="connsiteX2" fmla="*/ 1006773 w 2011808"/>
                  <a:gd name="connsiteY2" fmla="*/ 1914820 h 1916499"/>
                  <a:gd name="connsiteX3" fmla="*/ 1738 w 2011808"/>
                  <a:gd name="connsiteY3" fmla="*/ 909785 h 1916499"/>
                  <a:gd name="connsiteX4" fmla="*/ 562760 w 2011808"/>
                  <a:gd name="connsiteY4" fmla="*/ 24637 h 1916499"/>
                  <a:gd name="connsiteX0" fmla="*/ 1351726 w 2011808"/>
                  <a:gd name="connsiteY0" fmla="*/ 0 h 1957160"/>
                  <a:gd name="connsiteX1" fmla="*/ 2011808 w 2011808"/>
                  <a:gd name="connsiteY1" fmla="*/ 950446 h 1957160"/>
                  <a:gd name="connsiteX2" fmla="*/ 1006773 w 2011808"/>
                  <a:gd name="connsiteY2" fmla="*/ 1955481 h 1957160"/>
                  <a:gd name="connsiteX3" fmla="*/ 1738 w 2011808"/>
                  <a:gd name="connsiteY3" fmla="*/ 950446 h 1957160"/>
                  <a:gd name="connsiteX4" fmla="*/ 562760 w 2011808"/>
                  <a:gd name="connsiteY4" fmla="*/ 65298 h 195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808" h="1957160">
                    <a:moveTo>
                      <a:pt x="1351726" y="0"/>
                    </a:moveTo>
                    <a:cubicBezTo>
                      <a:pt x="1792492" y="234950"/>
                      <a:pt x="2011808" y="592230"/>
                      <a:pt x="2011808" y="950446"/>
                    </a:cubicBezTo>
                    <a:cubicBezTo>
                      <a:pt x="2011808" y="1505512"/>
                      <a:pt x="1561839" y="1955481"/>
                      <a:pt x="1006773" y="1955481"/>
                    </a:cubicBezTo>
                    <a:cubicBezTo>
                      <a:pt x="445357" y="1993581"/>
                      <a:pt x="-32552" y="1374993"/>
                      <a:pt x="1738" y="950446"/>
                    </a:cubicBezTo>
                    <a:cubicBezTo>
                      <a:pt x="36028" y="595749"/>
                      <a:pt x="278204" y="170708"/>
                      <a:pt x="562760" y="65298"/>
                    </a:cubicBezTo>
                  </a:path>
                </a:pathLst>
              </a:custGeom>
              <a:noFill/>
              <a:ln w="6350">
                <a:solidFill>
                  <a:srgbClr val="00F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07" name="弧形 206">
                <a:extLst>
                  <a:ext uri="{FF2B5EF4-FFF2-40B4-BE49-F238E27FC236}">
                    <a16:creationId xmlns:a16="http://schemas.microsoft.com/office/drawing/2014/main" id="{20F61CAA-4F02-4AD9-9F34-AFADAA03DC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54144" y="2886717"/>
                <a:ext cx="2160000" cy="2160000"/>
              </a:xfrm>
              <a:prstGeom prst="arc">
                <a:avLst>
                  <a:gd name="adj1" fmla="val 13369058"/>
                  <a:gd name="adj2" fmla="val 18542338"/>
                </a:avLst>
              </a:prstGeom>
              <a:ln w="6350">
                <a:solidFill>
                  <a:srgbClr val="00FEF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8" name="直接连接符 207">
                <a:extLst>
                  <a:ext uri="{FF2B5EF4-FFF2-40B4-BE49-F238E27FC236}">
                    <a16:creationId xmlns:a16="http://schemas.microsoft.com/office/drawing/2014/main" id="{7EE76E57-9A73-4858-BAEB-111AB0179628}"/>
                  </a:ext>
                </a:extLst>
              </p:cNvPr>
              <p:cNvCxnSpPr>
                <a:stCxn id="206" idx="4"/>
                <a:endCxn id="205" idx="0"/>
              </p:cNvCxnSpPr>
              <p:nvPr/>
            </p:nvCxnSpPr>
            <p:spPr>
              <a:xfrm>
                <a:off x="4072678" y="3084043"/>
                <a:ext cx="106481" cy="47224"/>
              </a:xfrm>
              <a:prstGeom prst="line">
                <a:avLst/>
              </a:prstGeom>
              <a:ln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>
                <a:extLst>
                  <a:ext uri="{FF2B5EF4-FFF2-40B4-BE49-F238E27FC236}">
                    <a16:creationId xmlns:a16="http://schemas.microsoft.com/office/drawing/2014/main" id="{B2B7D490-99E2-4ACF-88C4-E99CCB440D4B}"/>
                  </a:ext>
                </a:extLst>
              </p:cNvPr>
              <p:cNvCxnSpPr>
                <a:stCxn id="205" idx="2"/>
                <a:endCxn id="206" idx="0"/>
              </p:cNvCxnSpPr>
              <p:nvPr/>
            </p:nvCxnSpPr>
            <p:spPr>
              <a:xfrm flipV="1">
                <a:off x="4764943" y="3019035"/>
                <a:ext cx="93202" cy="83416"/>
              </a:xfrm>
              <a:prstGeom prst="line">
                <a:avLst/>
              </a:prstGeom>
              <a:ln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椭圆 209">
                <a:extLst>
                  <a:ext uri="{FF2B5EF4-FFF2-40B4-BE49-F238E27FC236}">
                    <a16:creationId xmlns:a16="http://schemas.microsoft.com/office/drawing/2014/main" id="{C2CDC877-AA5A-48A3-B503-D1840F5D43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8141" y="3044772"/>
                <a:ext cx="14400" cy="1440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237808B2-2ABF-4C4F-8FCF-85A9A89D8F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83152" y="3022317"/>
                <a:ext cx="17100" cy="1710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092DA983-3624-4E74-B4DB-1823174A2F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70680" y="2996811"/>
                <a:ext cx="19800" cy="1980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65967A52-6779-46DA-B899-8151CF596D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60021" y="2979247"/>
                <a:ext cx="22500" cy="2250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29B3A55F-DC29-429C-9880-871D5FDDC5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50457" y="2969758"/>
                <a:ext cx="25200" cy="2520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C0704A7B-4E92-44ED-BCCF-299BF72E6E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41257" y="2968408"/>
                <a:ext cx="27900" cy="2790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115DDC0A-E654-46D9-A05D-A0CA175F60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1692" y="2975197"/>
                <a:ext cx="30600" cy="3060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A82807DD-6823-47F1-82E8-D2ADD7BF3E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21034" y="2990061"/>
                <a:ext cx="33300" cy="3330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4953F23E-6983-47EA-8216-3933BC4E16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08562" y="3012867"/>
                <a:ext cx="36000" cy="3600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219" name="直接连接符 218">
                <a:extLst>
                  <a:ext uri="{FF2B5EF4-FFF2-40B4-BE49-F238E27FC236}">
                    <a16:creationId xmlns:a16="http://schemas.microsoft.com/office/drawing/2014/main" id="{25F7718B-5220-42D1-A8E8-59CA0BB2842D}"/>
                  </a:ext>
                </a:extLst>
              </p:cNvPr>
              <p:cNvCxnSpPr>
                <a:stCxn id="207" idx="0"/>
              </p:cNvCxnSpPr>
              <p:nvPr/>
            </p:nvCxnSpPr>
            <p:spPr>
              <a:xfrm>
                <a:off x="3741942" y="3232677"/>
                <a:ext cx="99808" cy="15882"/>
              </a:xfrm>
              <a:prstGeom prst="line">
                <a:avLst/>
              </a:prstGeom>
              <a:ln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连接符 219">
                <a:extLst>
                  <a:ext uri="{FF2B5EF4-FFF2-40B4-BE49-F238E27FC236}">
                    <a16:creationId xmlns:a16="http://schemas.microsoft.com/office/drawing/2014/main" id="{929A87D1-C63C-490C-BDB8-2C1062CBBB89}"/>
                  </a:ext>
                </a:extLst>
              </p:cNvPr>
              <p:cNvCxnSpPr>
                <a:cxnSpLocks/>
                <a:stCxn id="207" idx="2"/>
              </p:cNvCxnSpPr>
              <p:nvPr/>
            </p:nvCxnSpPr>
            <p:spPr>
              <a:xfrm flipH="1">
                <a:off x="5107781" y="3127862"/>
                <a:ext cx="106600" cy="48697"/>
              </a:xfrm>
              <a:prstGeom prst="line">
                <a:avLst/>
              </a:prstGeom>
              <a:ln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1" name="图片 220">
            <a:extLst>
              <a:ext uri="{FF2B5EF4-FFF2-40B4-BE49-F238E27FC236}">
                <a16:creationId xmlns:a16="http://schemas.microsoft.com/office/drawing/2014/main" id="{26C07901-DD95-4B93-9679-9CB0AEA6E5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8424" y="2136288"/>
            <a:ext cx="2235272" cy="224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14:flash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7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1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4CFF8B2C-829B-450F-92DF-8B450BF88DD3}"/>
              </a:ext>
            </a:extLst>
          </p:cNvPr>
          <p:cNvCxnSpPr/>
          <p:nvPr userDrawn="1"/>
        </p:nvCxnSpPr>
        <p:spPr>
          <a:xfrm>
            <a:off x="10800790" y="2203976"/>
            <a:ext cx="0" cy="900000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B5DB3DF0-0F72-4FA4-BB71-3C29D5951EC0}"/>
              </a:ext>
            </a:extLst>
          </p:cNvPr>
          <p:cNvCxnSpPr/>
          <p:nvPr userDrawn="1"/>
        </p:nvCxnSpPr>
        <p:spPr>
          <a:xfrm>
            <a:off x="10753846" y="2383976"/>
            <a:ext cx="0" cy="540000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BAF5956-307D-4051-8442-E71185D074AD}"/>
              </a:ext>
            </a:extLst>
          </p:cNvPr>
          <p:cNvCxnSpPr/>
          <p:nvPr userDrawn="1"/>
        </p:nvCxnSpPr>
        <p:spPr>
          <a:xfrm rot="16200000">
            <a:off x="9772725" y="1168426"/>
            <a:ext cx="0" cy="1800000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A6A8D6D3-47D9-4A82-94E0-DB069AD50FBC}"/>
              </a:ext>
            </a:extLst>
          </p:cNvPr>
          <p:cNvCxnSpPr/>
          <p:nvPr userDrawn="1"/>
        </p:nvCxnSpPr>
        <p:spPr>
          <a:xfrm rot="16200000">
            <a:off x="9772725" y="1395370"/>
            <a:ext cx="0" cy="1440000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61C0D07E-2406-4879-A7FD-03D95E286E8E}"/>
              </a:ext>
            </a:extLst>
          </p:cNvPr>
          <p:cNvCxnSpPr/>
          <p:nvPr userDrawn="1"/>
        </p:nvCxnSpPr>
        <p:spPr>
          <a:xfrm>
            <a:off x="10492725" y="2115370"/>
            <a:ext cx="261121" cy="268606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5F7C2594-FE7C-4C67-9077-0CF09DC33016}"/>
              </a:ext>
            </a:extLst>
          </p:cNvPr>
          <p:cNvCxnSpPr>
            <a:cxnSpLocks/>
          </p:cNvCxnSpPr>
          <p:nvPr userDrawn="1"/>
        </p:nvCxnSpPr>
        <p:spPr>
          <a:xfrm>
            <a:off x="10665094" y="2068425"/>
            <a:ext cx="135696" cy="135551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4AD890AA-2C85-4BB5-95D7-D678D2925621}"/>
              </a:ext>
            </a:extLst>
          </p:cNvPr>
          <p:cNvCxnSpPr/>
          <p:nvPr userDrawn="1"/>
        </p:nvCxnSpPr>
        <p:spPr>
          <a:xfrm flipV="1">
            <a:off x="10800790" y="3754264"/>
            <a:ext cx="0" cy="900000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4E557254-AFD0-4BA7-8F9E-5FE8112CF8F2}"/>
              </a:ext>
            </a:extLst>
          </p:cNvPr>
          <p:cNvCxnSpPr/>
          <p:nvPr userDrawn="1"/>
        </p:nvCxnSpPr>
        <p:spPr>
          <a:xfrm flipV="1">
            <a:off x="10753846" y="3934024"/>
            <a:ext cx="0" cy="540000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48BEB8E2-C185-4EF5-8547-9BA666516A2D}"/>
              </a:ext>
            </a:extLst>
          </p:cNvPr>
          <p:cNvCxnSpPr/>
          <p:nvPr userDrawn="1"/>
        </p:nvCxnSpPr>
        <p:spPr>
          <a:xfrm rot="5400000" flipV="1">
            <a:off x="9772725" y="3889574"/>
            <a:ext cx="0" cy="1800000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4F2E177-C5F5-4D7A-B036-E2201397C73D}"/>
              </a:ext>
            </a:extLst>
          </p:cNvPr>
          <p:cNvCxnSpPr/>
          <p:nvPr userDrawn="1"/>
        </p:nvCxnSpPr>
        <p:spPr>
          <a:xfrm rot="5400000" flipV="1">
            <a:off x="9772725" y="4022630"/>
            <a:ext cx="0" cy="1440000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79988A4A-153D-4BB5-A001-39DA5DF6EB36}"/>
              </a:ext>
            </a:extLst>
          </p:cNvPr>
          <p:cNvCxnSpPr/>
          <p:nvPr userDrawn="1"/>
        </p:nvCxnSpPr>
        <p:spPr>
          <a:xfrm flipV="1">
            <a:off x="10492725" y="4474024"/>
            <a:ext cx="261121" cy="268606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2DE7B06-72A0-4091-A5C5-B5F40E7F7358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65094" y="4654024"/>
            <a:ext cx="135696" cy="135551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372EE48A-14E9-4CA3-9E29-435207507148}"/>
              </a:ext>
            </a:extLst>
          </p:cNvPr>
          <p:cNvGrpSpPr/>
          <p:nvPr userDrawn="1"/>
        </p:nvGrpSpPr>
        <p:grpSpPr>
          <a:xfrm>
            <a:off x="4719429" y="2068426"/>
            <a:ext cx="1080000" cy="46944"/>
            <a:chOff x="5196000" y="2068426"/>
            <a:chExt cx="1800000" cy="46944"/>
          </a:xfrm>
        </p:grpSpPr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ABDB7CA2-5F02-479D-AE75-DB889C74C92A}"/>
                </a:ext>
              </a:extLst>
            </p:cNvPr>
            <p:cNvCxnSpPr/>
            <p:nvPr userDrawn="1"/>
          </p:nvCxnSpPr>
          <p:spPr>
            <a:xfrm rot="16200000">
              <a:off x="6096000" y="1168426"/>
              <a:ext cx="0" cy="1800000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637398E-4BF7-46D9-A2AD-54FDD5A0D26A}"/>
                </a:ext>
              </a:extLst>
            </p:cNvPr>
            <p:cNvCxnSpPr/>
            <p:nvPr userDrawn="1"/>
          </p:nvCxnSpPr>
          <p:spPr>
            <a:xfrm rot="16200000">
              <a:off x="6096000" y="1395370"/>
              <a:ext cx="0" cy="1440000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2B98598F-B6B1-4537-BCE4-1097A0F2A89D}"/>
              </a:ext>
            </a:extLst>
          </p:cNvPr>
          <p:cNvGrpSpPr/>
          <p:nvPr userDrawn="1"/>
        </p:nvGrpSpPr>
        <p:grpSpPr>
          <a:xfrm>
            <a:off x="4719429" y="4741506"/>
            <a:ext cx="1080000" cy="46944"/>
            <a:chOff x="5196000" y="4741506"/>
            <a:chExt cx="1800000" cy="46944"/>
          </a:xfrm>
        </p:grpSpPr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A0E52BE1-E1F8-48F1-8CFB-A8E4042DF8BF}"/>
                </a:ext>
              </a:extLst>
            </p:cNvPr>
            <p:cNvCxnSpPr/>
            <p:nvPr userDrawn="1"/>
          </p:nvCxnSpPr>
          <p:spPr>
            <a:xfrm rot="5400000" flipV="1">
              <a:off x="6096000" y="3888450"/>
              <a:ext cx="0" cy="1800000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3D9B4F68-15C8-496A-8B44-0F8586E98D60}"/>
                </a:ext>
              </a:extLst>
            </p:cNvPr>
            <p:cNvCxnSpPr/>
            <p:nvPr userDrawn="1"/>
          </p:nvCxnSpPr>
          <p:spPr>
            <a:xfrm rot="5400000" flipV="1">
              <a:off x="6096000" y="4021506"/>
              <a:ext cx="0" cy="1440000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246A74C8-B173-4EBB-B505-86A5256085D4}"/>
              </a:ext>
            </a:extLst>
          </p:cNvPr>
          <p:cNvGrpSpPr/>
          <p:nvPr userDrawn="1"/>
        </p:nvGrpSpPr>
        <p:grpSpPr>
          <a:xfrm>
            <a:off x="6796077" y="2068426"/>
            <a:ext cx="1080000" cy="46944"/>
            <a:chOff x="5196000" y="2068426"/>
            <a:chExt cx="1800000" cy="46944"/>
          </a:xfrm>
        </p:grpSpPr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815D1DEE-5662-4C57-89F4-26EE4F251B40}"/>
                </a:ext>
              </a:extLst>
            </p:cNvPr>
            <p:cNvCxnSpPr/>
            <p:nvPr userDrawn="1"/>
          </p:nvCxnSpPr>
          <p:spPr>
            <a:xfrm rot="16200000">
              <a:off x="6096000" y="1168426"/>
              <a:ext cx="0" cy="1800000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63228CFE-E1CE-4131-AFEB-7908DC940F96}"/>
                </a:ext>
              </a:extLst>
            </p:cNvPr>
            <p:cNvCxnSpPr/>
            <p:nvPr userDrawn="1"/>
          </p:nvCxnSpPr>
          <p:spPr>
            <a:xfrm rot="16200000">
              <a:off x="6096000" y="1395370"/>
              <a:ext cx="0" cy="1440000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84AA145-C17B-4B39-A97D-BC8F57A92285}"/>
              </a:ext>
            </a:extLst>
          </p:cNvPr>
          <p:cNvGrpSpPr/>
          <p:nvPr userDrawn="1"/>
        </p:nvGrpSpPr>
        <p:grpSpPr>
          <a:xfrm>
            <a:off x="6796077" y="4741506"/>
            <a:ext cx="1080000" cy="46944"/>
            <a:chOff x="5196000" y="4741506"/>
            <a:chExt cx="1800000" cy="46944"/>
          </a:xfrm>
        </p:grpSpPr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CB9AA8A-2F44-479F-98B6-071F5F3ED536}"/>
                </a:ext>
              </a:extLst>
            </p:cNvPr>
            <p:cNvCxnSpPr/>
            <p:nvPr userDrawn="1"/>
          </p:nvCxnSpPr>
          <p:spPr>
            <a:xfrm rot="5400000" flipV="1">
              <a:off x="6096000" y="3888450"/>
              <a:ext cx="0" cy="1800000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A0E0D31C-D16F-4268-B199-996E7FD4D550}"/>
                </a:ext>
              </a:extLst>
            </p:cNvPr>
            <p:cNvCxnSpPr/>
            <p:nvPr userDrawn="1"/>
          </p:nvCxnSpPr>
          <p:spPr>
            <a:xfrm rot="5400000" flipV="1">
              <a:off x="6096000" y="4021506"/>
              <a:ext cx="0" cy="1440000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796B9507-6093-486E-B948-DDA69A61539C}"/>
              </a:ext>
            </a:extLst>
          </p:cNvPr>
          <p:cNvCxnSpPr/>
          <p:nvPr userDrawn="1"/>
        </p:nvCxnSpPr>
        <p:spPr>
          <a:xfrm flipH="1">
            <a:off x="1396357" y="2203976"/>
            <a:ext cx="0" cy="900000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4BD8D1CC-6393-4415-9AAD-D30532519D10}"/>
              </a:ext>
            </a:extLst>
          </p:cNvPr>
          <p:cNvCxnSpPr/>
          <p:nvPr userDrawn="1"/>
        </p:nvCxnSpPr>
        <p:spPr>
          <a:xfrm flipH="1">
            <a:off x="1443301" y="2383976"/>
            <a:ext cx="0" cy="540000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F49883CB-F36A-478F-94DF-2277C4B8B770}"/>
              </a:ext>
            </a:extLst>
          </p:cNvPr>
          <p:cNvCxnSpPr/>
          <p:nvPr userDrawn="1"/>
        </p:nvCxnSpPr>
        <p:spPr>
          <a:xfrm rot="5400000" flipH="1">
            <a:off x="1929823" y="1672426"/>
            <a:ext cx="0" cy="792000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A5889E7C-6533-4FE6-8B84-B66EAB6D94FD}"/>
              </a:ext>
            </a:extLst>
          </p:cNvPr>
          <p:cNvCxnSpPr/>
          <p:nvPr userDrawn="1"/>
        </p:nvCxnSpPr>
        <p:spPr>
          <a:xfrm rot="5400000" flipH="1">
            <a:off x="1969710" y="1845370"/>
            <a:ext cx="0" cy="540000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3E4981B1-D04E-4EBB-836F-D621E50586E1}"/>
              </a:ext>
            </a:extLst>
          </p:cNvPr>
          <p:cNvCxnSpPr/>
          <p:nvPr userDrawn="1"/>
        </p:nvCxnSpPr>
        <p:spPr>
          <a:xfrm flipH="1">
            <a:off x="1443301" y="2115370"/>
            <a:ext cx="261121" cy="268606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1E129732-A84E-49FB-BF33-431C30806991}"/>
              </a:ext>
            </a:extLst>
          </p:cNvPr>
          <p:cNvCxnSpPr>
            <a:cxnSpLocks/>
          </p:cNvCxnSpPr>
          <p:nvPr userDrawn="1"/>
        </p:nvCxnSpPr>
        <p:spPr>
          <a:xfrm flipH="1">
            <a:off x="1396357" y="2068425"/>
            <a:ext cx="135696" cy="135551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CA910D36-857F-432B-A85B-68115FC4D732}"/>
              </a:ext>
            </a:extLst>
          </p:cNvPr>
          <p:cNvCxnSpPr/>
          <p:nvPr userDrawn="1"/>
        </p:nvCxnSpPr>
        <p:spPr>
          <a:xfrm flipH="1" flipV="1">
            <a:off x="1396357" y="3754264"/>
            <a:ext cx="0" cy="900000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82479E70-5822-4DB7-AF1F-89CC3A208165}"/>
              </a:ext>
            </a:extLst>
          </p:cNvPr>
          <p:cNvCxnSpPr/>
          <p:nvPr userDrawn="1"/>
        </p:nvCxnSpPr>
        <p:spPr>
          <a:xfrm flipH="1" flipV="1">
            <a:off x="1443301" y="3934024"/>
            <a:ext cx="0" cy="540000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9B88F9EE-9AB8-4A64-8FC8-EAD8C582C2DE}"/>
              </a:ext>
            </a:extLst>
          </p:cNvPr>
          <p:cNvCxnSpPr/>
          <p:nvPr userDrawn="1"/>
        </p:nvCxnSpPr>
        <p:spPr>
          <a:xfrm rot="16200000" flipH="1" flipV="1">
            <a:off x="1920422" y="4393574"/>
            <a:ext cx="0" cy="792000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7C82C3C3-DC10-44C8-8948-BB610CD76CDB}"/>
              </a:ext>
            </a:extLst>
          </p:cNvPr>
          <p:cNvCxnSpPr/>
          <p:nvPr userDrawn="1"/>
        </p:nvCxnSpPr>
        <p:spPr>
          <a:xfrm rot="16200000" flipH="1" flipV="1">
            <a:off x="1974422" y="4472630"/>
            <a:ext cx="0" cy="540000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9D170363-5A13-4F07-999D-6D7089F708CD}"/>
              </a:ext>
            </a:extLst>
          </p:cNvPr>
          <p:cNvCxnSpPr/>
          <p:nvPr userDrawn="1"/>
        </p:nvCxnSpPr>
        <p:spPr>
          <a:xfrm flipH="1" flipV="1">
            <a:off x="1443301" y="4474024"/>
            <a:ext cx="261121" cy="268606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4C176CC2-3C3B-4A4F-8A23-A0C1A9D0395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396357" y="4654024"/>
            <a:ext cx="135696" cy="135551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外圆">
            <a:extLst>
              <a:ext uri="{FF2B5EF4-FFF2-40B4-BE49-F238E27FC236}">
                <a16:creationId xmlns:a16="http://schemas.microsoft.com/office/drawing/2014/main" id="{7234328A-0987-483C-81B2-5E2340DAA82B}"/>
              </a:ext>
            </a:extLst>
          </p:cNvPr>
          <p:cNvGrpSpPr/>
          <p:nvPr userDrawn="1"/>
        </p:nvGrpSpPr>
        <p:grpSpPr>
          <a:xfrm>
            <a:off x="1372843" y="1297255"/>
            <a:ext cx="4263490" cy="4263490"/>
            <a:chOff x="5799864" y="-224440"/>
            <a:chExt cx="7197610" cy="7197610"/>
          </a:xfrm>
        </p:grpSpPr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74C27BDA-A3CE-4E98-95AD-CC8141F551B2}"/>
                </a:ext>
              </a:extLst>
            </p:cNvPr>
            <p:cNvGrpSpPr/>
            <p:nvPr/>
          </p:nvGrpSpPr>
          <p:grpSpPr>
            <a:xfrm>
              <a:off x="6636419" y="612115"/>
              <a:ext cx="5524500" cy="5524500"/>
              <a:chOff x="228600" y="666750"/>
              <a:chExt cx="5524500" cy="5524500"/>
            </a:xfrm>
          </p:grpSpPr>
          <p:sp>
            <p:nvSpPr>
              <p:cNvPr id="200" name="椭圆 199">
                <a:extLst>
                  <a:ext uri="{FF2B5EF4-FFF2-40B4-BE49-F238E27FC236}">
                    <a16:creationId xmlns:a16="http://schemas.microsoft.com/office/drawing/2014/main" id="{DC531D9E-D1D5-482F-94D0-D4A4C9FFE3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8600" y="666750"/>
                <a:ext cx="5524500" cy="5524500"/>
              </a:xfrm>
              <a:prstGeom prst="ellipse">
                <a:avLst/>
              </a:prstGeom>
              <a:noFill/>
              <a:ln w="19050">
                <a:solidFill>
                  <a:srgbClr val="00F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1" name="组合 200">
                <a:extLst>
                  <a:ext uri="{FF2B5EF4-FFF2-40B4-BE49-F238E27FC236}">
                    <a16:creationId xmlns:a16="http://schemas.microsoft.com/office/drawing/2014/main" id="{DE57EC64-2695-4090-AEBD-7C0D764489DA}"/>
                  </a:ext>
                </a:extLst>
              </p:cNvPr>
              <p:cNvGrpSpPr/>
              <p:nvPr/>
            </p:nvGrpSpPr>
            <p:grpSpPr>
              <a:xfrm>
                <a:off x="259292" y="697442"/>
                <a:ext cx="5463117" cy="5463117"/>
                <a:chOff x="259292" y="697442"/>
                <a:chExt cx="5463117" cy="5463117"/>
              </a:xfrm>
            </p:grpSpPr>
            <p:sp>
              <p:nvSpPr>
                <p:cNvPr id="202" name="弧形 201">
                  <a:extLst>
                    <a:ext uri="{FF2B5EF4-FFF2-40B4-BE49-F238E27FC236}">
                      <a16:creationId xmlns:a16="http://schemas.microsoft.com/office/drawing/2014/main" id="{60E058F3-612E-405B-BC15-E334A76AFB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9292" y="697442"/>
                  <a:ext cx="5463117" cy="5463117"/>
                </a:xfrm>
                <a:prstGeom prst="arc">
                  <a:avLst>
                    <a:gd name="adj1" fmla="val 16200000"/>
                    <a:gd name="adj2" fmla="val 17136772"/>
                  </a:avLst>
                </a:prstGeom>
                <a:ln w="50800">
                  <a:solidFill>
                    <a:srgbClr val="00FE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3" name="弧形 202">
                  <a:extLst>
                    <a:ext uri="{FF2B5EF4-FFF2-40B4-BE49-F238E27FC236}">
                      <a16:creationId xmlns:a16="http://schemas.microsoft.com/office/drawing/2014/main" id="{4E898ECC-0CF6-46CC-96BB-16408B45C7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259292" y="697442"/>
                  <a:ext cx="5463117" cy="5463117"/>
                </a:xfrm>
                <a:prstGeom prst="arc">
                  <a:avLst>
                    <a:gd name="adj1" fmla="val 14085325"/>
                    <a:gd name="adj2" fmla="val 20116913"/>
                  </a:avLst>
                </a:prstGeom>
                <a:ln w="50800">
                  <a:solidFill>
                    <a:srgbClr val="00FE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4" name="弧形 203">
                  <a:extLst>
                    <a:ext uri="{FF2B5EF4-FFF2-40B4-BE49-F238E27FC236}">
                      <a16:creationId xmlns:a16="http://schemas.microsoft.com/office/drawing/2014/main" id="{48B4F6B4-8F72-44D5-A1A7-F78F367C63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2180000">
                  <a:off x="259292" y="697442"/>
                  <a:ext cx="5463117" cy="5463117"/>
                </a:xfrm>
                <a:prstGeom prst="arc">
                  <a:avLst>
                    <a:gd name="adj1" fmla="val 15308895"/>
                    <a:gd name="adj2" fmla="val 17136772"/>
                  </a:avLst>
                </a:prstGeom>
                <a:ln w="50800">
                  <a:solidFill>
                    <a:srgbClr val="00FE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5" name="弧形 204">
                  <a:extLst>
                    <a:ext uri="{FF2B5EF4-FFF2-40B4-BE49-F238E27FC236}">
                      <a16:creationId xmlns:a16="http://schemas.microsoft.com/office/drawing/2014/main" id="{438FA287-3DD9-4241-AE1D-800E63143FE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920000">
                  <a:off x="259292" y="697442"/>
                  <a:ext cx="5463117" cy="5463117"/>
                </a:xfrm>
                <a:prstGeom prst="arc">
                  <a:avLst>
                    <a:gd name="adj1" fmla="val 15975953"/>
                    <a:gd name="adj2" fmla="val 17136772"/>
                  </a:avLst>
                </a:prstGeom>
                <a:ln w="50800">
                  <a:solidFill>
                    <a:srgbClr val="00FE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A81CB470-A38C-4E52-BCA2-B8A3D80177DC}"/>
                </a:ext>
              </a:extLst>
            </p:cNvPr>
            <p:cNvSpPr/>
            <p:nvPr/>
          </p:nvSpPr>
          <p:spPr>
            <a:xfrm>
              <a:off x="5799864" y="-224440"/>
              <a:ext cx="7197610" cy="7197610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06" name="内圆 1">
            <a:extLst>
              <a:ext uri="{FF2B5EF4-FFF2-40B4-BE49-F238E27FC236}">
                <a16:creationId xmlns:a16="http://schemas.microsoft.com/office/drawing/2014/main" id="{E6ECEE53-443A-4F27-BA38-6EC0C5EB9D2E}"/>
              </a:ext>
            </a:extLst>
          </p:cNvPr>
          <p:cNvGrpSpPr/>
          <p:nvPr userDrawn="1"/>
        </p:nvGrpSpPr>
        <p:grpSpPr>
          <a:xfrm>
            <a:off x="1372843" y="1297255"/>
            <a:ext cx="4263490" cy="4263490"/>
            <a:chOff x="-5985624" y="663082"/>
            <a:chExt cx="7197610" cy="7197610"/>
          </a:xfrm>
        </p:grpSpPr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82AF2D04-CA99-46EA-9B19-D60E1603420C}"/>
                </a:ext>
              </a:extLst>
            </p:cNvPr>
            <p:cNvSpPr/>
            <p:nvPr/>
          </p:nvSpPr>
          <p:spPr>
            <a:xfrm>
              <a:off x="-4100496" y="2548210"/>
              <a:ext cx="3427355" cy="3427355"/>
            </a:xfrm>
            <a:prstGeom prst="ellipse">
              <a:avLst/>
            </a:prstGeom>
            <a:noFill/>
            <a:ln w="19050">
              <a:solidFill>
                <a:srgbClr val="00FEFF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B43E64C5-5096-4360-868F-7C99D79F9AE4}"/>
                </a:ext>
              </a:extLst>
            </p:cNvPr>
            <p:cNvSpPr/>
            <p:nvPr/>
          </p:nvSpPr>
          <p:spPr>
            <a:xfrm>
              <a:off x="-5985624" y="663082"/>
              <a:ext cx="7197610" cy="7197610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09" name="内圆 2">
            <a:extLst>
              <a:ext uri="{FF2B5EF4-FFF2-40B4-BE49-F238E27FC236}">
                <a16:creationId xmlns:a16="http://schemas.microsoft.com/office/drawing/2014/main" id="{E6CCD8A1-2095-4927-8945-66A71F715C15}"/>
              </a:ext>
            </a:extLst>
          </p:cNvPr>
          <p:cNvGrpSpPr/>
          <p:nvPr userDrawn="1"/>
        </p:nvGrpSpPr>
        <p:grpSpPr>
          <a:xfrm>
            <a:off x="1372843" y="1297255"/>
            <a:ext cx="4263490" cy="4263490"/>
            <a:chOff x="-5400997" y="663082"/>
            <a:chExt cx="7197610" cy="7197610"/>
          </a:xfrm>
        </p:grpSpPr>
        <p:grpSp>
          <p:nvGrpSpPr>
            <p:cNvPr id="210" name="组合 209">
              <a:extLst>
                <a:ext uri="{FF2B5EF4-FFF2-40B4-BE49-F238E27FC236}">
                  <a16:creationId xmlns:a16="http://schemas.microsoft.com/office/drawing/2014/main" id="{4DA7CBD6-2AE5-42D8-9538-9AC385E7EB1A}"/>
                </a:ext>
              </a:extLst>
            </p:cNvPr>
            <p:cNvGrpSpPr/>
            <p:nvPr/>
          </p:nvGrpSpPr>
          <p:grpSpPr>
            <a:xfrm>
              <a:off x="-3858533" y="2205546"/>
              <a:ext cx="4112682" cy="4112682"/>
              <a:chOff x="934509" y="1372659"/>
              <a:chExt cx="4112682" cy="4112682"/>
            </a:xfrm>
          </p:grpSpPr>
          <p:sp>
            <p:nvSpPr>
              <p:cNvPr id="212" name="弧形 211">
                <a:extLst>
                  <a:ext uri="{FF2B5EF4-FFF2-40B4-BE49-F238E27FC236}">
                    <a16:creationId xmlns:a16="http://schemas.microsoft.com/office/drawing/2014/main" id="{4FD69B20-F405-4CCA-A82D-516A3AAE7C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509" y="1372659"/>
                <a:ext cx="4112682" cy="4112682"/>
              </a:xfrm>
              <a:prstGeom prst="arc">
                <a:avLst>
                  <a:gd name="adj1" fmla="val 13876768"/>
                  <a:gd name="adj2" fmla="val 14643272"/>
                </a:avLst>
              </a:prstGeom>
              <a:ln w="76200" cap="rnd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弧形 212">
                <a:extLst>
                  <a:ext uri="{FF2B5EF4-FFF2-40B4-BE49-F238E27FC236}">
                    <a16:creationId xmlns:a16="http://schemas.microsoft.com/office/drawing/2014/main" id="{EF67B6C8-B2D5-40A6-8608-556EB3E5D8C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34509" y="1372659"/>
                <a:ext cx="4112682" cy="4112682"/>
              </a:xfrm>
              <a:prstGeom prst="arc">
                <a:avLst>
                  <a:gd name="adj1" fmla="val 13845090"/>
                  <a:gd name="adj2" fmla="val 15279919"/>
                </a:avLst>
              </a:prstGeom>
              <a:ln w="76200" cap="rnd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弧形 213">
                <a:extLst>
                  <a:ext uri="{FF2B5EF4-FFF2-40B4-BE49-F238E27FC236}">
                    <a16:creationId xmlns:a16="http://schemas.microsoft.com/office/drawing/2014/main" id="{BFEAC023-F884-4BBF-A5FC-00F75BE6587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500000">
                <a:off x="934509" y="1372659"/>
                <a:ext cx="4112682" cy="4112682"/>
              </a:xfrm>
              <a:prstGeom prst="arc">
                <a:avLst>
                  <a:gd name="adj1" fmla="val 13468176"/>
                  <a:gd name="adj2" fmla="val 14643272"/>
                </a:avLst>
              </a:prstGeom>
              <a:ln w="76200" cap="rnd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弧形 214">
                <a:extLst>
                  <a:ext uri="{FF2B5EF4-FFF2-40B4-BE49-F238E27FC236}">
                    <a16:creationId xmlns:a16="http://schemas.microsoft.com/office/drawing/2014/main" id="{BFB21E43-5BCD-4DFA-A789-B9F467C972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934509" y="1372659"/>
                <a:ext cx="4112682" cy="4112682"/>
              </a:xfrm>
              <a:prstGeom prst="arc">
                <a:avLst>
                  <a:gd name="adj1" fmla="val 13783744"/>
                  <a:gd name="adj2" fmla="val 15172475"/>
                </a:avLst>
              </a:prstGeom>
              <a:ln w="76200" cap="rnd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弧形 215">
                <a:extLst>
                  <a:ext uri="{FF2B5EF4-FFF2-40B4-BE49-F238E27FC236}">
                    <a16:creationId xmlns:a16="http://schemas.microsoft.com/office/drawing/2014/main" id="{5C6B0B75-1CCB-46BA-818D-04EFA95BCEC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3600000">
                <a:off x="934509" y="1372659"/>
                <a:ext cx="4112682" cy="4112682"/>
              </a:xfrm>
              <a:prstGeom prst="arc">
                <a:avLst>
                  <a:gd name="adj1" fmla="val 12876134"/>
                  <a:gd name="adj2" fmla="val 13825126"/>
                </a:avLst>
              </a:prstGeom>
              <a:ln w="76200" cap="rnd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弧形 216">
                <a:extLst>
                  <a:ext uri="{FF2B5EF4-FFF2-40B4-BE49-F238E27FC236}">
                    <a16:creationId xmlns:a16="http://schemas.microsoft.com/office/drawing/2014/main" id="{7181B091-51A7-450A-B650-196558B60FA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934509" y="1372659"/>
                <a:ext cx="4112682" cy="4112682"/>
              </a:xfrm>
              <a:prstGeom prst="arc">
                <a:avLst>
                  <a:gd name="adj1" fmla="val 12876134"/>
                  <a:gd name="adj2" fmla="val 14453737"/>
                </a:avLst>
              </a:prstGeom>
              <a:ln w="76200" cap="rnd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弧形 217">
                <a:extLst>
                  <a:ext uri="{FF2B5EF4-FFF2-40B4-BE49-F238E27FC236}">
                    <a16:creationId xmlns:a16="http://schemas.microsoft.com/office/drawing/2014/main" id="{3C31F3CE-83BA-40EB-A087-A047E608E02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680000">
                <a:off x="934509" y="1372659"/>
                <a:ext cx="4112682" cy="4112682"/>
              </a:xfrm>
              <a:prstGeom prst="arc">
                <a:avLst>
                  <a:gd name="adj1" fmla="val 13876768"/>
                  <a:gd name="adj2" fmla="val 14643272"/>
                </a:avLst>
              </a:prstGeom>
              <a:ln w="76200" cap="rnd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弧形 218">
                <a:extLst>
                  <a:ext uri="{FF2B5EF4-FFF2-40B4-BE49-F238E27FC236}">
                    <a16:creationId xmlns:a16="http://schemas.microsoft.com/office/drawing/2014/main" id="{CC675E61-5069-45DF-9E6E-77FD676209D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100000">
                <a:off x="934509" y="1372659"/>
                <a:ext cx="4112682" cy="4112682"/>
              </a:xfrm>
              <a:prstGeom prst="arc">
                <a:avLst>
                  <a:gd name="adj1" fmla="val 13876768"/>
                  <a:gd name="adj2" fmla="val 14643272"/>
                </a:avLst>
              </a:prstGeom>
              <a:ln w="76200" cap="rnd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01C87514-2502-4678-8EF8-BF7BA8BE5AF3}"/>
                </a:ext>
              </a:extLst>
            </p:cNvPr>
            <p:cNvSpPr/>
            <p:nvPr/>
          </p:nvSpPr>
          <p:spPr>
            <a:xfrm>
              <a:off x="-5400997" y="663082"/>
              <a:ext cx="7197610" cy="7197610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20" name="内圆 3">
            <a:extLst>
              <a:ext uri="{FF2B5EF4-FFF2-40B4-BE49-F238E27FC236}">
                <a16:creationId xmlns:a16="http://schemas.microsoft.com/office/drawing/2014/main" id="{5F0DC0A3-CC8B-400E-8D0C-2F09D0113376}"/>
              </a:ext>
            </a:extLst>
          </p:cNvPr>
          <p:cNvGrpSpPr/>
          <p:nvPr userDrawn="1"/>
        </p:nvGrpSpPr>
        <p:grpSpPr>
          <a:xfrm>
            <a:off x="1372843" y="1297255"/>
            <a:ext cx="4263490" cy="4263490"/>
            <a:chOff x="-1697967" y="663082"/>
            <a:chExt cx="7197610" cy="7197610"/>
          </a:xfrm>
        </p:grpSpPr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9D2EA2A4-CE09-4895-8F0A-66DB1D84EC74}"/>
                </a:ext>
              </a:extLst>
            </p:cNvPr>
            <p:cNvGrpSpPr/>
            <p:nvPr/>
          </p:nvGrpSpPr>
          <p:grpSpPr>
            <a:xfrm>
              <a:off x="-554495" y="1817772"/>
              <a:ext cx="4910667" cy="4888231"/>
              <a:chOff x="535517" y="984885"/>
              <a:chExt cx="4910667" cy="4888231"/>
            </a:xfrm>
          </p:grpSpPr>
          <p:sp>
            <p:nvSpPr>
              <p:cNvPr id="223" name="任意多边形: 形状 222">
                <a:extLst>
                  <a:ext uri="{FF2B5EF4-FFF2-40B4-BE49-F238E27FC236}">
                    <a16:creationId xmlns:a16="http://schemas.microsoft.com/office/drawing/2014/main" id="{70480C96-2AFD-42B7-8D78-B7E0E89F73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17" y="984885"/>
                <a:ext cx="4910667" cy="4888231"/>
              </a:xfrm>
              <a:custGeom>
                <a:avLst/>
                <a:gdLst>
                  <a:gd name="connsiteX0" fmla="*/ 2648313 w 2880000"/>
                  <a:gd name="connsiteY0" fmla="*/ 2187788 h 2866842"/>
                  <a:gd name="connsiteX1" fmla="*/ 2669596 w 2880000"/>
                  <a:gd name="connsiteY1" fmla="*/ 2187788 h 2866842"/>
                  <a:gd name="connsiteX2" fmla="*/ 2624283 w 2880000"/>
                  <a:gd name="connsiteY2" fmla="*/ 2259421 h 2866842"/>
                  <a:gd name="connsiteX3" fmla="*/ 1730210 w 2880000"/>
                  <a:gd name="connsiteY3" fmla="*/ 2850745 h 2866842"/>
                  <a:gd name="connsiteX4" fmla="*/ 1624737 w 2880000"/>
                  <a:gd name="connsiteY4" fmla="*/ 2866842 h 2866842"/>
                  <a:gd name="connsiteX5" fmla="*/ 1624737 w 2880000"/>
                  <a:gd name="connsiteY5" fmla="*/ 2848654 h 2866842"/>
                  <a:gd name="connsiteX6" fmla="*/ 1726583 w 2880000"/>
                  <a:gd name="connsiteY6" fmla="*/ 2833110 h 2866842"/>
                  <a:gd name="connsiteX7" fmla="*/ 2609479 w 2880000"/>
                  <a:gd name="connsiteY7" fmla="*/ 2249178 h 2866842"/>
                  <a:gd name="connsiteX8" fmla="*/ 6852 w 2880000"/>
                  <a:gd name="connsiteY8" fmla="*/ 1304302 h 2866842"/>
                  <a:gd name="connsiteX9" fmla="*/ 24852 w 2880000"/>
                  <a:gd name="connsiteY9" fmla="*/ 1304302 h 2866842"/>
                  <a:gd name="connsiteX10" fmla="*/ 18000 w 2880000"/>
                  <a:gd name="connsiteY10" fmla="*/ 1440000 h 2866842"/>
                  <a:gd name="connsiteX11" fmla="*/ 1017141 w 2880000"/>
                  <a:gd name="connsiteY11" fmla="*/ 2798070 h 2866842"/>
                  <a:gd name="connsiteX12" fmla="*/ 1103529 w 2880000"/>
                  <a:gd name="connsiteY12" fmla="*/ 2820283 h 2866842"/>
                  <a:gd name="connsiteX13" fmla="*/ 1103529 w 2880000"/>
                  <a:gd name="connsiteY13" fmla="*/ 2838850 h 2866842"/>
                  <a:gd name="connsiteX14" fmla="*/ 1011788 w 2880000"/>
                  <a:gd name="connsiteY14" fmla="*/ 2815261 h 2866842"/>
                  <a:gd name="connsiteX15" fmla="*/ 0 w 2880000"/>
                  <a:gd name="connsiteY15" fmla="*/ 1440000 h 2866842"/>
                  <a:gd name="connsiteX16" fmla="*/ 2378057 w 2880000"/>
                  <a:gd name="connsiteY16" fmla="*/ 373192 h 2866842"/>
                  <a:gd name="connsiteX17" fmla="*/ 2404789 w 2880000"/>
                  <a:gd name="connsiteY17" fmla="*/ 373192 h 2866842"/>
                  <a:gd name="connsiteX18" fmla="*/ 2458234 w 2880000"/>
                  <a:gd name="connsiteY18" fmla="*/ 421766 h 2866842"/>
                  <a:gd name="connsiteX19" fmla="*/ 2880000 w 2880000"/>
                  <a:gd name="connsiteY19" fmla="*/ 1440000 h 2866842"/>
                  <a:gd name="connsiteX20" fmla="*/ 2792621 w 2880000"/>
                  <a:gd name="connsiteY20" fmla="*/ 1935121 h 2866842"/>
                  <a:gd name="connsiteX21" fmla="*/ 2772572 w 2880000"/>
                  <a:gd name="connsiteY21" fmla="*/ 1983356 h 2866842"/>
                  <a:gd name="connsiteX22" fmla="*/ 2753092 w 2880000"/>
                  <a:gd name="connsiteY22" fmla="*/ 1983356 h 2866842"/>
                  <a:gd name="connsiteX23" fmla="*/ 2775714 w 2880000"/>
                  <a:gd name="connsiteY23" fmla="*/ 1928932 h 2866842"/>
                  <a:gd name="connsiteX24" fmla="*/ 2862000 w 2880000"/>
                  <a:gd name="connsiteY24" fmla="*/ 1440000 h 2866842"/>
                  <a:gd name="connsiteX25" fmla="*/ 2445506 w 2880000"/>
                  <a:gd name="connsiteY25" fmla="*/ 434494 h 2866842"/>
                  <a:gd name="connsiteX26" fmla="*/ 1440000 w 2880000"/>
                  <a:gd name="connsiteY26" fmla="*/ 0 h 2866842"/>
                  <a:gd name="connsiteX27" fmla="*/ 2000513 w 2880000"/>
                  <a:gd name="connsiteY27" fmla="*/ 113163 h 2866842"/>
                  <a:gd name="connsiteX28" fmla="*/ 2017140 w 2880000"/>
                  <a:gd name="connsiteY28" fmla="*/ 121172 h 2866842"/>
                  <a:gd name="connsiteX29" fmla="*/ 2017140 w 2880000"/>
                  <a:gd name="connsiteY29" fmla="*/ 141133 h 2866842"/>
                  <a:gd name="connsiteX30" fmla="*/ 1993507 w 2880000"/>
                  <a:gd name="connsiteY30" fmla="*/ 129748 h 2866842"/>
                  <a:gd name="connsiteX31" fmla="*/ 1440000 w 2880000"/>
                  <a:gd name="connsiteY31" fmla="*/ 18000 h 2866842"/>
                  <a:gd name="connsiteX32" fmla="*/ 129748 w 2880000"/>
                  <a:gd name="connsiteY32" fmla="*/ 886494 h 2866842"/>
                  <a:gd name="connsiteX33" fmla="*/ 127214 w 2880000"/>
                  <a:gd name="connsiteY33" fmla="*/ 893418 h 2866842"/>
                  <a:gd name="connsiteX34" fmla="*/ 108064 w 2880000"/>
                  <a:gd name="connsiteY34" fmla="*/ 893418 h 2866842"/>
                  <a:gd name="connsiteX35" fmla="*/ 113163 w 2880000"/>
                  <a:gd name="connsiteY35" fmla="*/ 879487 h 2866842"/>
                  <a:gd name="connsiteX36" fmla="*/ 1440000 w 2880000"/>
                  <a:gd name="connsiteY36" fmla="*/ 0 h 2866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80000" h="2866842">
                    <a:moveTo>
                      <a:pt x="2648313" y="2187788"/>
                    </a:moveTo>
                    <a:lnTo>
                      <a:pt x="2669596" y="2187788"/>
                    </a:lnTo>
                    <a:lnTo>
                      <a:pt x="2624283" y="2259421"/>
                    </a:lnTo>
                    <a:cubicBezTo>
                      <a:pt x="2416977" y="2558469"/>
                      <a:pt x="2099314" y="2775216"/>
                      <a:pt x="1730210" y="2850745"/>
                    </a:cubicBezTo>
                    <a:lnTo>
                      <a:pt x="1624737" y="2866842"/>
                    </a:lnTo>
                    <a:lnTo>
                      <a:pt x="1624737" y="2848654"/>
                    </a:lnTo>
                    <a:lnTo>
                      <a:pt x="1726583" y="2833110"/>
                    </a:lnTo>
                    <a:cubicBezTo>
                      <a:pt x="2091073" y="2758525"/>
                      <a:pt x="2404764" y="2544488"/>
                      <a:pt x="2609479" y="2249178"/>
                    </a:cubicBezTo>
                    <a:close/>
                    <a:moveTo>
                      <a:pt x="6852" y="1304302"/>
                    </a:moveTo>
                    <a:lnTo>
                      <a:pt x="24852" y="1304302"/>
                    </a:lnTo>
                    <a:lnTo>
                      <a:pt x="18000" y="1440000"/>
                    </a:lnTo>
                    <a:cubicBezTo>
                      <a:pt x="18000" y="2078096"/>
                      <a:pt x="438289" y="2618028"/>
                      <a:pt x="1017141" y="2798070"/>
                    </a:cubicBezTo>
                    <a:lnTo>
                      <a:pt x="1103529" y="2820283"/>
                    </a:lnTo>
                    <a:lnTo>
                      <a:pt x="1103529" y="2838850"/>
                    </a:lnTo>
                    <a:lnTo>
                      <a:pt x="1011788" y="2815261"/>
                    </a:lnTo>
                    <a:cubicBezTo>
                      <a:pt x="425610" y="2632940"/>
                      <a:pt x="0" y="2086173"/>
                      <a:pt x="0" y="1440000"/>
                    </a:cubicBezTo>
                    <a:close/>
                    <a:moveTo>
                      <a:pt x="2378057" y="373192"/>
                    </a:moveTo>
                    <a:lnTo>
                      <a:pt x="2404789" y="373192"/>
                    </a:lnTo>
                    <a:lnTo>
                      <a:pt x="2458234" y="421766"/>
                    </a:lnTo>
                    <a:cubicBezTo>
                      <a:pt x="2718823" y="682355"/>
                      <a:pt x="2880000" y="1042355"/>
                      <a:pt x="2880000" y="1440000"/>
                    </a:cubicBezTo>
                    <a:cubicBezTo>
                      <a:pt x="2880000" y="1613970"/>
                      <a:pt x="2849150" y="1780734"/>
                      <a:pt x="2792621" y="1935121"/>
                    </a:cubicBezTo>
                    <a:lnTo>
                      <a:pt x="2772572" y="1983356"/>
                    </a:lnTo>
                    <a:lnTo>
                      <a:pt x="2753092" y="1983356"/>
                    </a:lnTo>
                    <a:lnTo>
                      <a:pt x="2775714" y="1928932"/>
                    </a:lnTo>
                    <a:cubicBezTo>
                      <a:pt x="2831535" y="1776475"/>
                      <a:pt x="2862000" y="1611795"/>
                      <a:pt x="2862000" y="1440000"/>
                    </a:cubicBezTo>
                    <a:cubicBezTo>
                      <a:pt x="2862000" y="1047326"/>
                      <a:pt x="2702838" y="691826"/>
                      <a:pt x="2445506" y="434494"/>
                    </a:cubicBezTo>
                    <a:close/>
                    <a:moveTo>
                      <a:pt x="1440000" y="0"/>
                    </a:moveTo>
                    <a:cubicBezTo>
                      <a:pt x="1638823" y="0"/>
                      <a:pt x="1828234" y="40294"/>
                      <a:pt x="2000513" y="113163"/>
                    </a:cubicBezTo>
                    <a:lnTo>
                      <a:pt x="2017140" y="121172"/>
                    </a:lnTo>
                    <a:lnTo>
                      <a:pt x="2017140" y="141133"/>
                    </a:lnTo>
                    <a:lnTo>
                      <a:pt x="1993507" y="129748"/>
                    </a:lnTo>
                    <a:cubicBezTo>
                      <a:pt x="1823381" y="57791"/>
                      <a:pt x="1636337" y="18000"/>
                      <a:pt x="1440000" y="18000"/>
                    </a:cubicBezTo>
                    <a:cubicBezTo>
                      <a:pt x="850989" y="18000"/>
                      <a:pt x="345619" y="376116"/>
                      <a:pt x="129748" y="886494"/>
                    </a:cubicBezTo>
                    <a:lnTo>
                      <a:pt x="127214" y="893418"/>
                    </a:lnTo>
                    <a:lnTo>
                      <a:pt x="108064" y="893418"/>
                    </a:lnTo>
                    <a:lnTo>
                      <a:pt x="113163" y="879487"/>
                    </a:lnTo>
                    <a:cubicBezTo>
                      <a:pt x="331767" y="362650"/>
                      <a:pt x="843533" y="0"/>
                      <a:pt x="1440000" y="0"/>
                    </a:cubicBezTo>
                    <a:close/>
                  </a:path>
                </a:pathLst>
              </a:cu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>
                <a:extLst>
                  <a:ext uri="{FF2B5EF4-FFF2-40B4-BE49-F238E27FC236}">
                    <a16:creationId xmlns:a16="http://schemas.microsoft.com/office/drawing/2014/main" id="{B01CB990-0FBB-40D8-A5CB-EF59777176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72860" y="1820892"/>
                <a:ext cx="30692" cy="30692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>
                <a:extLst>
                  <a:ext uri="{FF2B5EF4-FFF2-40B4-BE49-F238E27FC236}">
                    <a16:creationId xmlns:a16="http://schemas.microsoft.com/office/drawing/2014/main" id="{0D17CB77-5C1D-4009-BB0E-4D6D83ADD0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55179" y="1619964"/>
                <a:ext cx="42201" cy="42201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4F3B65E7-9515-439A-A5AE-D08BE7004D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55336" y="1457066"/>
                <a:ext cx="53710" cy="5371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椭圆 226">
                <a:extLst>
                  <a:ext uri="{FF2B5EF4-FFF2-40B4-BE49-F238E27FC236}">
                    <a16:creationId xmlns:a16="http://schemas.microsoft.com/office/drawing/2014/main" id="{0F798835-DD46-421B-B941-3A403695CE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71063" y="1316333"/>
                <a:ext cx="65220" cy="6522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>
                <a:extLst>
                  <a:ext uri="{FF2B5EF4-FFF2-40B4-BE49-F238E27FC236}">
                    <a16:creationId xmlns:a16="http://schemas.microsoft.com/office/drawing/2014/main" id="{9A2802C2-4076-497C-94C1-9E8681D9A4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9914" y="1199295"/>
                <a:ext cx="76729" cy="76729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>
                <a:extLst>
                  <a:ext uri="{FF2B5EF4-FFF2-40B4-BE49-F238E27FC236}">
                    <a16:creationId xmlns:a16="http://schemas.microsoft.com/office/drawing/2014/main" id="{56AB7358-75D4-4CA2-81A6-FB2E7B59D0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39298" y="1107213"/>
                <a:ext cx="88239" cy="88239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>
                <a:extLst>
                  <a:ext uri="{FF2B5EF4-FFF2-40B4-BE49-F238E27FC236}">
                    <a16:creationId xmlns:a16="http://schemas.microsoft.com/office/drawing/2014/main" id="{DCD3F9F9-9DBA-4F20-BC51-99A1E21853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86501" y="1041064"/>
                <a:ext cx="99748" cy="99748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>
                <a:extLst>
                  <a:ext uri="{FF2B5EF4-FFF2-40B4-BE49-F238E27FC236}">
                    <a16:creationId xmlns:a16="http://schemas.microsoft.com/office/drawing/2014/main" id="{BEA3CEEE-E73A-417A-8138-7845FFBB2D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8724" y="1001535"/>
                <a:ext cx="111257" cy="111257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>
                <a:extLst>
                  <a:ext uri="{FF2B5EF4-FFF2-40B4-BE49-F238E27FC236}">
                    <a16:creationId xmlns:a16="http://schemas.microsoft.com/office/drawing/2014/main" id="{3EB3135D-56DE-4686-B2A3-DF51D758A1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93108" y="989006"/>
                <a:ext cx="122767" cy="122767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>
                <a:extLst>
                  <a:ext uri="{FF2B5EF4-FFF2-40B4-BE49-F238E27FC236}">
                    <a16:creationId xmlns:a16="http://schemas.microsoft.com/office/drawing/2014/main" id="{4C2EE0FC-5A34-49FE-834C-0B3E6F526F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54133" y="2046442"/>
                <a:ext cx="30692" cy="30692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>
                <a:extLst>
                  <a:ext uri="{FF2B5EF4-FFF2-40B4-BE49-F238E27FC236}">
                    <a16:creationId xmlns:a16="http://schemas.microsoft.com/office/drawing/2014/main" id="{2A97B550-F3FD-4010-9066-FC2D3B3C7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93982" y="2307928"/>
                <a:ext cx="49107" cy="49107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>
                <a:extLst>
                  <a:ext uri="{FF2B5EF4-FFF2-40B4-BE49-F238E27FC236}">
                    <a16:creationId xmlns:a16="http://schemas.microsoft.com/office/drawing/2014/main" id="{22ABE1BC-53BC-4333-82AD-D3E4FF6969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79221" y="2535868"/>
                <a:ext cx="67522" cy="67522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>
                <a:extLst>
                  <a:ext uri="{FF2B5EF4-FFF2-40B4-BE49-F238E27FC236}">
                    <a16:creationId xmlns:a16="http://schemas.microsoft.com/office/drawing/2014/main" id="{3846FBE7-C7EC-4A7B-A359-9EACE5A517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35915" y="2768257"/>
                <a:ext cx="85937" cy="85937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>
                <a:extLst>
                  <a:ext uri="{FF2B5EF4-FFF2-40B4-BE49-F238E27FC236}">
                    <a16:creationId xmlns:a16="http://schemas.microsoft.com/office/drawing/2014/main" id="{19B8DC78-6781-4ED2-87F5-ECF0DA79A8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9706" y="3007773"/>
                <a:ext cx="104352" cy="104352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>
                <a:extLst>
                  <a:ext uri="{FF2B5EF4-FFF2-40B4-BE49-F238E27FC236}">
                    <a16:creationId xmlns:a16="http://schemas.microsoft.com/office/drawing/2014/main" id="{E8DC3CBC-74B8-440D-BF51-E2519D77B6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6756" y="3251598"/>
                <a:ext cx="122767" cy="122767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椭圆 238">
                <a:extLst>
                  <a:ext uri="{FF2B5EF4-FFF2-40B4-BE49-F238E27FC236}">
                    <a16:creationId xmlns:a16="http://schemas.microsoft.com/office/drawing/2014/main" id="{B7AA5405-1B13-4E51-B2D7-C1B6CE2348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61195" y="5338251"/>
                <a:ext cx="30692" cy="30692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>
                <a:extLst>
                  <a:ext uri="{FF2B5EF4-FFF2-40B4-BE49-F238E27FC236}">
                    <a16:creationId xmlns:a16="http://schemas.microsoft.com/office/drawing/2014/main" id="{55597D94-1ED8-484D-B155-76F199AF01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21893" y="5444306"/>
                <a:ext cx="61383" cy="61383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>
                <a:extLst>
                  <a:ext uri="{FF2B5EF4-FFF2-40B4-BE49-F238E27FC236}">
                    <a16:creationId xmlns:a16="http://schemas.microsoft.com/office/drawing/2014/main" id="{4F455104-4C13-4190-90A4-AC128338EC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928" y="5544144"/>
                <a:ext cx="92075" cy="92075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>
                <a:extLst>
                  <a:ext uri="{FF2B5EF4-FFF2-40B4-BE49-F238E27FC236}">
                    <a16:creationId xmlns:a16="http://schemas.microsoft.com/office/drawing/2014/main" id="{422D3B59-635B-474E-97B6-41593F1DAB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0477" y="5627745"/>
                <a:ext cx="122767" cy="122767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>
                <a:extLst>
                  <a:ext uri="{FF2B5EF4-FFF2-40B4-BE49-F238E27FC236}">
                    <a16:creationId xmlns:a16="http://schemas.microsoft.com/office/drawing/2014/main" id="{55E0D4E5-0061-4168-9A4C-28640C11DF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80206" y="5521033"/>
                <a:ext cx="30692" cy="30692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>
                <a:extLst>
                  <a:ext uri="{FF2B5EF4-FFF2-40B4-BE49-F238E27FC236}">
                    <a16:creationId xmlns:a16="http://schemas.microsoft.com/office/drawing/2014/main" id="{0DCECEBA-769E-478B-9B28-2CEB1BCE22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55336" y="5374593"/>
                <a:ext cx="43845" cy="43845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>
                <a:extLst>
                  <a:ext uri="{FF2B5EF4-FFF2-40B4-BE49-F238E27FC236}">
                    <a16:creationId xmlns:a16="http://schemas.microsoft.com/office/drawing/2014/main" id="{1E619104-F763-44FC-BD9C-81EC1F7F77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55181" y="5210873"/>
                <a:ext cx="57000" cy="5700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>
                <a:extLst>
                  <a:ext uri="{FF2B5EF4-FFF2-40B4-BE49-F238E27FC236}">
                    <a16:creationId xmlns:a16="http://schemas.microsoft.com/office/drawing/2014/main" id="{8673EEDD-0CEF-4ED1-8E6C-0B56148AD4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72862" y="5026768"/>
                <a:ext cx="70153" cy="70153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>
                <a:extLst>
                  <a:ext uri="{FF2B5EF4-FFF2-40B4-BE49-F238E27FC236}">
                    <a16:creationId xmlns:a16="http://schemas.microsoft.com/office/drawing/2014/main" id="{46EB4F64-1C33-4FCB-B240-E4D64DF0D6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0445" y="4824288"/>
                <a:ext cx="83306" cy="83306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>
                <a:extLst>
                  <a:ext uri="{FF2B5EF4-FFF2-40B4-BE49-F238E27FC236}">
                    <a16:creationId xmlns:a16="http://schemas.microsoft.com/office/drawing/2014/main" id="{97A96B80-ABE2-4F75-9C5E-475ED1ED89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771" y="4605656"/>
                <a:ext cx="96459" cy="96459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椭圆 248">
                <a:extLst>
                  <a:ext uri="{FF2B5EF4-FFF2-40B4-BE49-F238E27FC236}">
                    <a16:creationId xmlns:a16="http://schemas.microsoft.com/office/drawing/2014/main" id="{9BB344CB-7906-4F4F-B15F-7CD138649E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2434" y="4373267"/>
                <a:ext cx="109614" cy="109614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>
                <a:extLst>
                  <a:ext uri="{FF2B5EF4-FFF2-40B4-BE49-F238E27FC236}">
                    <a16:creationId xmlns:a16="http://schemas.microsoft.com/office/drawing/2014/main" id="{E9446985-02C6-46DC-BC82-BF2F0D4D90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9764" y="4129691"/>
                <a:ext cx="122767" cy="122767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BAA2B65C-6944-4DB5-9539-F06C8D0DD852}"/>
                </a:ext>
              </a:extLst>
            </p:cNvPr>
            <p:cNvSpPr/>
            <p:nvPr/>
          </p:nvSpPr>
          <p:spPr>
            <a:xfrm>
              <a:off x="-1697967" y="663082"/>
              <a:ext cx="7197610" cy="7197610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51" name="内圆">
            <a:extLst>
              <a:ext uri="{FF2B5EF4-FFF2-40B4-BE49-F238E27FC236}">
                <a16:creationId xmlns:a16="http://schemas.microsoft.com/office/drawing/2014/main" id="{8637CD0A-12F3-4DD6-B907-AC67E1C35395}"/>
              </a:ext>
            </a:extLst>
          </p:cNvPr>
          <p:cNvGrpSpPr/>
          <p:nvPr userDrawn="1"/>
        </p:nvGrpSpPr>
        <p:grpSpPr>
          <a:xfrm>
            <a:off x="1372843" y="1297255"/>
            <a:ext cx="4263490" cy="4263490"/>
            <a:chOff x="-4881384" y="-339610"/>
            <a:chExt cx="7197610" cy="7197610"/>
          </a:xfrm>
        </p:grpSpPr>
        <p:sp>
          <p:nvSpPr>
            <p:cNvPr id="252" name="椭圆 251">
              <a:extLst>
                <a:ext uri="{FF2B5EF4-FFF2-40B4-BE49-F238E27FC236}">
                  <a16:creationId xmlns:a16="http://schemas.microsoft.com/office/drawing/2014/main" id="{D38833B7-7A9D-4D3D-AA0E-059163161105}"/>
                </a:ext>
              </a:extLst>
            </p:cNvPr>
            <p:cNvSpPr/>
            <p:nvPr/>
          </p:nvSpPr>
          <p:spPr>
            <a:xfrm>
              <a:off x="-4881384" y="-339610"/>
              <a:ext cx="7197610" cy="7197610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253" name="组合 252">
              <a:extLst>
                <a:ext uri="{FF2B5EF4-FFF2-40B4-BE49-F238E27FC236}">
                  <a16:creationId xmlns:a16="http://schemas.microsoft.com/office/drawing/2014/main" id="{8C2421F9-3F4C-494F-9833-660765BC6924}"/>
                </a:ext>
              </a:extLst>
            </p:cNvPr>
            <p:cNvGrpSpPr/>
            <p:nvPr/>
          </p:nvGrpSpPr>
          <p:grpSpPr>
            <a:xfrm>
              <a:off x="-2771420" y="1770354"/>
              <a:ext cx="2977682" cy="2977682"/>
              <a:chOff x="3454144" y="2886717"/>
              <a:chExt cx="2160000" cy="2160000"/>
            </a:xfrm>
          </p:grpSpPr>
          <p:sp>
            <p:nvSpPr>
              <p:cNvPr id="254" name="弧形 253">
                <a:extLst>
                  <a:ext uri="{FF2B5EF4-FFF2-40B4-BE49-F238E27FC236}">
                    <a16:creationId xmlns:a16="http://schemas.microsoft.com/office/drawing/2014/main" id="{C4ADC057-F1D1-4272-BAF1-89876EAB8F5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513058" y="2965917"/>
                <a:ext cx="2001600" cy="2001600"/>
              </a:xfrm>
              <a:prstGeom prst="arc">
                <a:avLst>
                  <a:gd name="adj1" fmla="val 20268605"/>
                  <a:gd name="adj2" fmla="val 437732"/>
                </a:avLst>
              </a:prstGeom>
              <a:ln w="38100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弧形 254">
                <a:extLst>
                  <a:ext uri="{FF2B5EF4-FFF2-40B4-BE49-F238E27FC236}">
                    <a16:creationId xmlns:a16="http://schemas.microsoft.com/office/drawing/2014/main" id="{C952976E-C5D3-4BD1-A291-193F77EA6E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13057" y="2965917"/>
                <a:ext cx="2001600" cy="2001600"/>
              </a:xfrm>
              <a:prstGeom prst="arc">
                <a:avLst>
                  <a:gd name="adj1" fmla="val 20268605"/>
                  <a:gd name="adj2" fmla="val 437732"/>
                </a:avLst>
              </a:prstGeom>
              <a:ln w="38100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弧形 255">
                <a:extLst>
                  <a:ext uri="{FF2B5EF4-FFF2-40B4-BE49-F238E27FC236}">
                    <a16:creationId xmlns:a16="http://schemas.microsoft.com/office/drawing/2014/main" id="{F781648D-867B-4F11-8007-0486CFDFD6B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513057" y="2965917"/>
                <a:ext cx="2001600" cy="2001600"/>
              </a:xfrm>
              <a:prstGeom prst="arc">
                <a:avLst>
                  <a:gd name="adj1" fmla="val 20268605"/>
                  <a:gd name="adj2" fmla="val 437732"/>
                </a:avLst>
              </a:prstGeom>
              <a:ln w="38100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弧形 256">
                <a:extLst>
                  <a:ext uri="{FF2B5EF4-FFF2-40B4-BE49-F238E27FC236}">
                    <a16:creationId xmlns:a16="http://schemas.microsoft.com/office/drawing/2014/main" id="{DB93D344-F30C-49B1-B810-BAD5B8A5BE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2144" y="2904717"/>
                <a:ext cx="2124000" cy="2124000"/>
              </a:xfrm>
              <a:prstGeom prst="arc">
                <a:avLst>
                  <a:gd name="adj1" fmla="val 13478222"/>
                  <a:gd name="adj2" fmla="val 18468410"/>
                </a:avLst>
              </a:prstGeom>
              <a:ln w="6350">
                <a:solidFill>
                  <a:srgbClr val="00FE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弧形 257">
                <a:extLst>
                  <a:ext uri="{FF2B5EF4-FFF2-40B4-BE49-F238E27FC236}">
                    <a16:creationId xmlns:a16="http://schemas.microsoft.com/office/drawing/2014/main" id="{234C78D7-A9A5-4ACB-BF66-4CF18CD2D1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13857" y="3066717"/>
                <a:ext cx="1800000" cy="1800000"/>
              </a:xfrm>
              <a:prstGeom prst="arc">
                <a:avLst>
                  <a:gd name="adj1" fmla="val 14890077"/>
                  <a:gd name="adj2" fmla="val 17171978"/>
                </a:avLst>
              </a:prstGeom>
              <a:ln w="6350"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133">
                <a:extLst>
                  <a:ext uri="{FF2B5EF4-FFF2-40B4-BE49-F238E27FC236}">
                    <a16:creationId xmlns:a16="http://schemas.microsoft.com/office/drawing/2014/main" id="{3CAC41BA-BD21-4D10-882D-646052906B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12414" y="3019035"/>
                <a:ext cx="2002886" cy="1948481"/>
              </a:xfrm>
              <a:custGeom>
                <a:avLst/>
                <a:gdLst>
                  <a:gd name="connsiteX0" fmla="*/ 0 w 2010070"/>
                  <a:gd name="connsiteY0" fmla="*/ 1005035 h 2010070"/>
                  <a:gd name="connsiteX1" fmla="*/ 1005035 w 2010070"/>
                  <a:gd name="connsiteY1" fmla="*/ 0 h 2010070"/>
                  <a:gd name="connsiteX2" fmla="*/ 2010070 w 2010070"/>
                  <a:gd name="connsiteY2" fmla="*/ 1005035 h 2010070"/>
                  <a:gd name="connsiteX3" fmla="*/ 1005035 w 2010070"/>
                  <a:gd name="connsiteY3" fmla="*/ 2010070 h 2010070"/>
                  <a:gd name="connsiteX4" fmla="*/ 0 w 2010070"/>
                  <a:gd name="connsiteY4" fmla="*/ 1005035 h 2010070"/>
                  <a:gd name="connsiteX0" fmla="*/ 1005035 w 2010070"/>
                  <a:gd name="connsiteY0" fmla="*/ 0 h 2010070"/>
                  <a:gd name="connsiteX1" fmla="*/ 2010070 w 2010070"/>
                  <a:gd name="connsiteY1" fmla="*/ 1005035 h 2010070"/>
                  <a:gd name="connsiteX2" fmla="*/ 1005035 w 2010070"/>
                  <a:gd name="connsiteY2" fmla="*/ 2010070 h 2010070"/>
                  <a:gd name="connsiteX3" fmla="*/ 0 w 2010070"/>
                  <a:gd name="connsiteY3" fmla="*/ 1005035 h 2010070"/>
                  <a:gd name="connsiteX4" fmla="*/ 1096475 w 2010070"/>
                  <a:gd name="connsiteY4" fmla="*/ 91440 h 2010070"/>
                  <a:gd name="connsiteX0" fmla="*/ 1060860 w 2065895"/>
                  <a:gd name="connsiteY0" fmla="*/ 0 h 2010070"/>
                  <a:gd name="connsiteX1" fmla="*/ 2065895 w 2065895"/>
                  <a:gd name="connsiteY1" fmla="*/ 1005035 h 2010070"/>
                  <a:gd name="connsiteX2" fmla="*/ 1060860 w 2065895"/>
                  <a:gd name="connsiteY2" fmla="*/ 2010070 h 2010070"/>
                  <a:gd name="connsiteX3" fmla="*/ 55825 w 2065895"/>
                  <a:gd name="connsiteY3" fmla="*/ 1005035 h 2010070"/>
                  <a:gd name="connsiteX4" fmla="*/ 542700 w 2065895"/>
                  <a:gd name="connsiteY4" fmla="*/ 148590 h 2010070"/>
                  <a:gd name="connsiteX0" fmla="*/ 1028562 w 2033597"/>
                  <a:gd name="connsiteY0" fmla="*/ 0 h 2010070"/>
                  <a:gd name="connsiteX1" fmla="*/ 2033597 w 2033597"/>
                  <a:gd name="connsiteY1" fmla="*/ 1005035 h 2010070"/>
                  <a:gd name="connsiteX2" fmla="*/ 1028562 w 2033597"/>
                  <a:gd name="connsiteY2" fmla="*/ 2010070 h 2010070"/>
                  <a:gd name="connsiteX3" fmla="*/ 23527 w 2033597"/>
                  <a:gd name="connsiteY3" fmla="*/ 1005035 h 2010070"/>
                  <a:gd name="connsiteX4" fmla="*/ 510402 w 2033597"/>
                  <a:gd name="connsiteY4" fmla="*/ 148590 h 2010070"/>
                  <a:gd name="connsiteX0" fmla="*/ 1005035 w 2010070"/>
                  <a:gd name="connsiteY0" fmla="*/ 0 h 2010070"/>
                  <a:gd name="connsiteX1" fmla="*/ 2010070 w 2010070"/>
                  <a:gd name="connsiteY1" fmla="*/ 1005035 h 2010070"/>
                  <a:gd name="connsiteX2" fmla="*/ 1005035 w 2010070"/>
                  <a:gd name="connsiteY2" fmla="*/ 2010070 h 2010070"/>
                  <a:gd name="connsiteX3" fmla="*/ 0 w 2010070"/>
                  <a:gd name="connsiteY3" fmla="*/ 1005035 h 2010070"/>
                  <a:gd name="connsiteX4" fmla="*/ 486875 w 2010070"/>
                  <a:gd name="connsiteY4" fmla="*/ 148590 h 2010070"/>
                  <a:gd name="connsiteX0" fmla="*/ 1005035 w 2010070"/>
                  <a:gd name="connsiteY0" fmla="*/ 0 h 2010070"/>
                  <a:gd name="connsiteX1" fmla="*/ 2010070 w 2010070"/>
                  <a:gd name="connsiteY1" fmla="*/ 1005035 h 2010070"/>
                  <a:gd name="connsiteX2" fmla="*/ 1005035 w 2010070"/>
                  <a:gd name="connsiteY2" fmla="*/ 2010070 h 2010070"/>
                  <a:gd name="connsiteX3" fmla="*/ 0 w 2010070"/>
                  <a:gd name="connsiteY3" fmla="*/ 1005035 h 2010070"/>
                  <a:gd name="connsiteX4" fmla="*/ 486875 w 2010070"/>
                  <a:gd name="connsiteY4" fmla="*/ 148590 h 2010070"/>
                  <a:gd name="connsiteX0" fmla="*/ 1005035 w 2010070"/>
                  <a:gd name="connsiteY0" fmla="*/ 0 h 2010070"/>
                  <a:gd name="connsiteX1" fmla="*/ 2010070 w 2010070"/>
                  <a:gd name="connsiteY1" fmla="*/ 1005035 h 2010070"/>
                  <a:gd name="connsiteX2" fmla="*/ 1005035 w 2010070"/>
                  <a:gd name="connsiteY2" fmla="*/ 2010070 h 2010070"/>
                  <a:gd name="connsiteX3" fmla="*/ 0 w 2010070"/>
                  <a:gd name="connsiteY3" fmla="*/ 1005035 h 2010070"/>
                  <a:gd name="connsiteX4" fmla="*/ 486875 w 2010070"/>
                  <a:gd name="connsiteY4" fmla="*/ 148590 h 2010070"/>
                  <a:gd name="connsiteX0" fmla="*/ 1006752 w 2011787"/>
                  <a:gd name="connsiteY0" fmla="*/ 0 h 2010070"/>
                  <a:gd name="connsiteX1" fmla="*/ 2011787 w 2011787"/>
                  <a:gd name="connsiteY1" fmla="*/ 1005035 h 2010070"/>
                  <a:gd name="connsiteX2" fmla="*/ 1006752 w 2011787"/>
                  <a:gd name="connsiteY2" fmla="*/ 2010070 h 2010070"/>
                  <a:gd name="connsiteX3" fmla="*/ 1717 w 2011787"/>
                  <a:gd name="connsiteY3" fmla="*/ 1005035 h 2010070"/>
                  <a:gd name="connsiteX4" fmla="*/ 488592 w 2011787"/>
                  <a:gd name="connsiteY4" fmla="*/ 148590 h 2010070"/>
                  <a:gd name="connsiteX0" fmla="*/ 1006773 w 2011808"/>
                  <a:gd name="connsiteY0" fmla="*/ 0 h 2011749"/>
                  <a:gd name="connsiteX1" fmla="*/ 2011808 w 2011808"/>
                  <a:gd name="connsiteY1" fmla="*/ 1005035 h 2011749"/>
                  <a:gd name="connsiteX2" fmla="*/ 1006773 w 2011808"/>
                  <a:gd name="connsiteY2" fmla="*/ 2010070 h 2011749"/>
                  <a:gd name="connsiteX3" fmla="*/ 1738 w 2011808"/>
                  <a:gd name="connsiteY3" fmla="*/ 1005035 h 2011749"/>
                  <a:gd name="connsiteX4" fmla="*/ 488613 w 2011808"/>
                  <a:gd name="connsiteY4" fmla="*/ 148590 h 2011749"/>
                  <a:gd name="connsiteX0" fmla="*/ 1419523 w 2011808"/>
                  <a:gd name="connsiteY0" fmla="*/ 0 h 1897449"/>
                  <a:gd name="connsiteX1" fmla="*/ 2011808 w 2011808"/>
                  <a:gd name="connsiteY1" fmla="*/ 890735 h 1897449"/>
                  <a:gd name="connsiteX2" fmla="*/ 1006773 w 2011808"/>
                  <a:gd name="connsiteY2" fmla="*/ 1895770 h 1897449"/>
                  <a:gd name="connsiteX3" fmla="*/ 1738 w 2011808"/>
                  <a:gd name="connsiteY3" fmla="*/ 890735 h 1897449"/>
                  <a:gd name="connsiteX4" fmla="*/ 488613 w 2011808"/>
                  <a:gd name="connsiteY4" fmla="*/ 34290 h 1897449"/>
                  <a:gd name="connsiteX0" fmla="*/ 1425873 w 2011808"/>
                  <a:gd name="connsiteY0" fmla="*/ 0 h 1916499"/>
                  <a:gd name="connsiteX1" fmla="*/ 2011808 w 2011808"/>
                  <a:gd name="connsiteY1" fmla="*/ 909785 h 1916499"/>
                  <a:gd name="connsiteX2" fmla="*/ 1006773 w 2011808"/>
                  <a:gd name="connsiteY2" fmla="*/ 1914820 h 1916499"/>
                  <a:gd name="connsiteX3" fmla="*/ 1738 w 2011808"/>
                  <a:gd name="connsiteY3" fmla="*/ 909785 h 1916499"/>
                  <a:gd name="connsiteX4" fmla="*/ 488613 w 2011808"/>
                  <a:gd name="connsiteY4" fmla="*/ 53340 h 1916499"/>
                  <a:gd name="connsiteX0" fmla="*/ 1425873 w 2011808"/>
                  <a:gd name="connsiteY0" fmla="*/ 0 h 1916499"/>
                  <a:gd name="connsiteX1" fmla="*/ 2011808 w 2011808"/>
                  <a:gd name="connsiteY1" fmla="*/ 909785 h 1916499"/>
                  <a:gd name="connsiteX2" fmla="*/ 1006773 w 2011808"/>
                  <a:gd name="connsiteY2" fmla="*/ 1914820 h 1916499"/>
                  <a:gd name="connsiteX3" fmla="*/ 1738 w 2011808"/>
                  <a:gd name="connsiteY3" fmla="*/ 909785 h 1916499"/>
                  <a:gd name="connsiteX4" fmla="*/ 488613 w 2011808"/>
                  <a:gd name="connsiteY4" fmla="*/ 53340 h 1916499"/>
                  <a:gd name="connsiteX0" fmla="*/ 1425873 w 2011808"/>
                  <a:gd name="connsiteY0" fmla="*/ 0 h 1916499"/>
                  <a:gd name="connsiteX1" fmla="*/ 2011808 w 2011808"/>
                  <a:gd name="connsiteY1" fmla="*/ 909785 h 1916499"/>
                  <a:gd name="connsiteX2" fmla="*/ 1006773 w 2011808"/>
                  <a:gd name="connsiteY2" fmla="*/ 1914820 h 1916499"/>
                  <a:gd name="connsiteX3" fmla="*/ 1738 w 2011808"/>
                  <a:gd name="connsiteY3" fmla="*/ 909785 h 1916499"/>
                  <a:gd name="connsiteX4" fmla="*/ 488613 w 2011808"/>
                  <a:gd name="connsiteY4" fmla="*/ 53340 h 1916499"/>
                  <a:gd name="connsiteX0" fmla="*/ 1425873 w 2011808"/>
                  <a:gd name="connsiteY0" fmla="*/ 0 h 1916499"/>
                  <a:gd name="connsiteX1" fmla="*/ 2011808 w 2011808"/>
                  <a:gd name="connsiteY1" fmla="*/ 909785 h 1916499"/>
                  <a:gd name="connsiteX2" fmla="*/ 1006773 w 2011808"/>
                  <a:gd name="connsiteY2" fmla="*/ 1914820 h 1916499"/>
                  <a:gd name="connsiteX3" fmla="*/ 1738 w 2011808"/>
                  <a:gd name="connsiteY3" fmla="*/ 909785 h 1916499"/>
                  <a:gd name="connsiteX4" fmla="*/ 488613 w 2011808"/>
                  <a:gd name="connsiteY4" fmla="*/ 53340 h 1916499"/>
                  <a:gd name="connsiteX0" fmla="*/ 1425873 w 2011808"/>
                  <a:gd name="connsiteY0" fmla="*/ 0 h 1916499"/>
                  <a:gd name="connsiteX1" fmla="*/ 2011808 w 2011808"/>
                  <a:gd name="connsiteY1" fmla="*/ 909785 h 1916499"/>
                  <a:gd name="connsiteX2" fmla="*/ 1006773 w 2011808"/>
                  <a:gd name="connsiteY2" fmla="*/ 1914820 h 1916499"/>
                  <a:gd name="connsiteX3" fmla="*/ 1738 w 2011808"/>
                  <a:gd name="connsiteY3" fmla="*/ 909785 h 1916499"/>
                  <a:gd name="connsiteX4" fmla="*/ 488613 w 2011808"/>
                  <a:gd name="connsiteY4" fmla="*/ 53340 h 1916499"/>
                  <a:gd name="connsiteX0" fmla="*/ 1425873 w 2011808"/>
                  <a:gd name="connsiteY0" fmla="*/ 0 h 1916499"/>
                  <a:gd name="connsiteX1" fmla="*/ 2011808 w 2011808"/>
                  <a:gd name="connsiteY1" fmla="*/ 909785 h 1916499"/>
                  <a:gd name="connsiteX2" fmla="*/ 1006773 w 2011808"/>
                  <a:gd name="connsiteY2" fmla="*/ 1914820 h 1916499"/>
                  <a:gd name="connsiteX3" fmla="*/ 1738 w 2011808"/>
                  <a:gd name="connsiteY3" fmla="*/ 909785 h 1916499"/>
                  <a:gd name="connsiteX4" fmla="*/ 502964 w 2011808"/>
                  <a:gd name="connsiteY4" fmla="*/ 67690 h 1916499"/>
                  <a:gd name="connsiteX0" fmla="*/ 1425873 w 2011808"/>
                  <a:gd name="connsiteY0" fmla="*/ 0 h 1916499"/>
                  <a:gd name="connsiteX1" fmla="*/ 2011808 w 2011808"/>
                  <a:gd name="connsiteY1" fmla="*/ 909785 h 1916499"/>
                  <a:gd name="connsiteX2" fmla="*/ 1006773 w 2011808"/>
                  <a:gd name="connsiteY2" fmla="*/ 1914820 h 1916499"/>
                  <a:gd name="connsiteX3" fmla="*/ 1738 w 2011808"/>
                  <a:gd name="connsiteY3" fmla="*/ 909785 h 1916499"/>
                  <a:gd name="connsiteX4" fmla="*/ 562760 w 2011808"/>
                  <a:gd name="connsiteY4" fmla="*/ 24637 h 1916499"/>
                  <a:gd name="connsiteX0" fmla="*/ 1351726 w 2011808"/>
                  <a:gd name="connsiteY0" fmla="*/ 0 h 1957160"/>
                  <a:gd name="connsiteX1" fmla="*/ 2011808 w 2011808"/>
                  <a:gd name="connsiteY1" fmla="*/ 950446 h 1957160"/>
                  <a:gd name="connsiteX2" fmla="*/ 1006773 w 2011808"/>
                  <a:gd name="connsiteY2" fmla="*/ 1955481 h 1957160"/>
                  <a:gd name="connsiteX3" fmla="*/ 1738 w 2011808"/>
                  <a:gd name="connsiteY3" fmla="*/ 950446 h 1957160"/>
                  <a:gd name="connsiteX4" fmla="*/ 562760 w 2011808"/>
                  <a:gd name="connsiteY4" fmla="*/ 65298 h 195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808" h="1957160">
                    <a:moveTo>
                      <a:pt x="1351726" y="0"/>
                    </a:moveTo>
                    <a:cubicBezTo>
                      <a:pt x="1792492" y="234950"/>
                      <a:pt x="2011808" y="592230"/>
                      <a:pt x="2011808" y="950446"/>
                    </a:cubicBezTo>
                    <a:cubicBezTo>
                      <a:pt x="2011808" y="1505512"/>
                      <a:pt x="1561839" y="1955481"/>
                      <a:pt x="1006773" y="1955481"/>
                    </a:cubicBezTo>
                    <a:cubicBezTo>
                      <a:pt x="445357" y="1993581"/>
                      <a:pt x="-32552" y="1374993"/>
                      <a:pt x="1738" y="950446"/>
                    </a:cubicBezTo>
                    <a:cubicBezTo>
                      <a:pt x="36028" y="595749"/>
                      <a:pt x="278204" y="170708"/>
                      <a:pt x="562760" y="65298"/>
                    </a:cubicBezTo>
                  </a:path>
                </a:pathLst>
              </a:custGeom>
              <a:noFill/>
              <a:ln w="6350">
                <a:solidFill>
                  <a:srgbClr val="00F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60" name="弧形 259">
                <a:extLst>
                  <a:ext uri="{FF2B5EF4-FFF2-40B4-BE49-F238E27FC236}">
                    <a16:creationId xmlns:a16="http://schemas.microsoft.com/office/drawing/2014/main" id="{BE7A2213-3C14-4C38-954F-C225B33553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54144" y="2886717"/>
                <a:ext cx="2160000" cy="2160000"/>
              </a:xfrm>
              <a:prstGeom prst="arc">
                <a:avLst>
                  <a:gd name="adj1" fmla="val 13369058"/>
                  <a:gd name="adj2" fmla="val 18542338"/>
                </a:avLst>
              </a:prstGeom>
              <a:ln w="6350">
                <a:solidFill>
                  <a:srgbClr val="00FEF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1" name="直接连接符 260">
                <a:extLst>
                  <a:ext uri="{FF2B5EF4-FFF2-40B4-BE49-F238E27FC236}">
                    <a16:creationId xmlns:a16="http://schemas.microsoft.com/office/drawing/2014/main" id="{BB299E93-DE28-45B2-BD6E-13A560E5D524}"/>
                  </a:ext>
                </a:extLst>
              </p:cNvPr>
              <p:cNvCxnSpPr>
                <a:stCxn id="259" idx="4"/>
                <a:endCxn id="258" idx="0"/>
              </p:cNvCxnSpPr>
              <p:nvPr/>
            </p:nvCxnSpPr>
            <p:spPr>
              <a:xfrm>
                <a:off x="4072678" y="3084043"/>
                <a:ext cx="106481" cy="47224"/>
              </a:xfrm>
              <a:prstGeom prst="line">
                <a:avLst/>
              </a:prstGeom>
              <a:ln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接连接符 261">
                <a:extLst>
                  <a:ext uri="{FF2B5EF4-FFF2-40B4-BE49-F238E27FC236}">
                    <a16:creationId xmlns:a16="http://schemas.microsoft.com/office/drawing/2014/main" id="{0AB2306C-F4C3-4D82-8CCF-E75615330D59}"/>
                  </a:ext>
                </a:extLst>
              </p:cNvPr>
              <p:cNvCxnSpPr>
                <a:stCxn id="258" idx="2"/>
                <a:endCxn id="259" idx="0"/>
              </p:cNvCxnSpPr>
              <p:nvPr/>
            </p:nvCxnSpPr>
            <p:spPr>
              <a:xfrm flipV="1">
                <a:off x="4764943" y="3019035"/>
                <a:ext cx="93202" cy="83416"/>
              </a:xfrm>
              <a:prstGeom prst="line">
                <a:avLst/>
              </a:prstGeom>
              <a:ln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椭圆 262">
                <a:extLst>
                  <a:ext uri="{FF2B5EF4-FFF2-40B4-BE49-F238E27FC236}">
                    <a16:creationId xmlns:a16="http://schemas.microsoft.com/office/drawing/2014/main" id="{152B49AD-EEE9-4CA5-A6DD-8F107E546E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8141" y="3044772"/>
                <a:ext cx="14400" cy="1440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64" name="椭圆 263">
                <a:extLst>
                  <a:ext uri="{FF2B5EF4-FFF2-40B4-BE49-F238E27FC236}">
                    <a16:creationId xmlns:a16="http://schemas.microsoft.com/office/drawing/2014/main" id="{23C7AAF9-77D0-4163-AD89-BAE53804EE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83152" y="3022317"/>
                <a:ext cx="17100" cy="1710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65" name="椭圆 264">
                <a:extLst>
                  <a:ext uri="{FF2B5EF4-FFF2-40B4-BE49-F238E27FC236}">
                    <a16:creationId xmlns:a16="http://schemas.microsoft.com/office/drawing/2014/main" id="{D5387D93-39F4-4983-B0C6-0AA756C416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70680" y="2996811"/>
                <a:ext cx="19800" cy="1980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66" name="椭圆 265">
                <a:extLst>
                  <a:ext uri="{FF2B5EF4-FFF2-40B4-BE49-F238E27FC236}">
                    <a16:creationId xmlns:a16="http://schemas.microsoft.com/office/drawing/2014/main" id="{A2907F14-A44A-4FF8-B189-97D203A844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60021" y="2979247"/>
                <a:ext cx="22500" cy="2250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67" name="椭圆 266">
                <a:extLst>
                  <a:ext uri="{FF2B5EF4-FFF2-40B4-BE49-F238E27FC236}">
                    <a16:creationId xmlns:a16="http://schemas.microsoft.com/office/drawing/2014/main" id="{84285317-1B47-4678-AC97-1519D94908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50457" y="2969758"/>
                <a:ext cx="25200" cy="2520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68" name="椭圆 267">
                <a:extLst>
                  <a:ext uri="{FF2B5EF4-FFF2-40B4-BE49-F238E27FC236}">
                    <a16:creationId xmlns:a16="http://schemas.microsoft.com/office/drawing/2014/main" id="{E9B990BF-A7CA-4AE6-A5A0-0AA5C80424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41257" y="2968408"/>
                <a:ext cx="27900" cy="2790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69" name="椭圆 268">
                <a:extLst>
                  <a:ext uri="{FF2B5EF4-FFF2-40B4-BE49-F238E27FC236}">
                    <a16:creationId xmlns:a16="http://schemas.microsoft.com/office/drawing/2014/main" id="{38A12EA6-0656-4B50-B226-69468799FE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1692" y="2975197"/>
                <a:ext cx="30600" cy="3060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70" name="椭圆 269">
                <a:extLst>
                  <a:ext uri="{FF2B5EF4-FFF2-40B4-BE49-F238E27FC236}">
                    <a16:creationId xmlns:a16="http://schemas.microsoft.com/office/drawing/2014/main" id="{7E5FEF97-44B7-4C56-95A0-FD39EA5B73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21034" y="2990061"/>
                <a:ext cx="33300" cy="3330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71" name="椭圆 270">
                <a:extLst>
                  <a:ext uri="{FF2B5EF4-FFF2-40B4-BE49-F238E27FC236}">
                    <a16:creationId xmlns:a16="http://schemas.microsoft.com/office/drawing/2014/main" id="{E2BD9015-4F5F-474C-AA0E-BD9673290E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08562" y="3012867"/>
                <a:ext cx="36000" cy="36000"/>
              </a:xfrm>
              <a:prstGeom prst="ellipse">
                <a:avLst/>
              </a:prstGeom>
              <a:solidFill>
                <a:srgbClr val="00FE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272" name="直接连接符 271">
                <a:extLst>
                  <a:ext uri="{FF2B5EF4-FFF2-40B4-BE49-F238E27FC236}">
                    <a16:creationId xmlns:a16="http://schemas.microsoft.com/office/drawing/2014/main" id="{AB0509EA-27FE-4EC8-AEC7-F43C997AA067}"/>
                  </a:ext>
                </a:extLst>
              </p:cNvPr>
              <p:cNvCxnSpPr>
                <a:stCxn id="260" idx="0"/>
              </p:cNvCxnSpPr>
              <p:nvPr/>
            </p:nvCxnSpPr>
            <p:spPr>
              <a:xfrm>
                <a:off x="3741942" y="3232677"/>
                <a:ext cx="99808" cy="15882"/>
              </a:xfrm>
              <a:prstGeom prst="line">
                <a:avLst/>
              </a:prstGeom>
              <a:ln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>
                <a:extLst>
                  <a:ext uri="{FF2B5EF4-FFF2-40B4-BE49-F238E27FC236}">
                    <a16:creationId xmlns:a16="http://schemas.microsoft.com/office/drawing/2014/main" id="{A7B90A3B-A7DA-46D2-AC1D-366B049AEB5E}"/>
                  </a:ext>
                </a:extLst>
              </p:cNvPr>
              <p:cNvCxnSpPr>
                <a:cxnSpLocks/>
                <a:stCxn id="260" idx="2"/>
              </p:cNvCxnSpPr>
              <p:nvPr/>
            </p:nvCxnSpPr>
            <p:spPr>
              <a:xfrm flipH="1">
                <a:off x="5107781" y="3127862"/>
                <a:ext cx="106600" cy="48697"/>
              </a:xfrm>
              <a:prstGeom prst="line">
                <a:avLst/>
              </a:prstGeom>
              <a:ln>
                <a:solidFill>
                  <a:srgbClr val="00F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4" name="图片 273">
            <a:extLst>
              <a:ext uri="{FF2B5EF4-FFF2-40B4-BE49-F238E27FC236}">
                <a16:creationId xmlns:a16="http://schemas.microsoft.com/office/drawing/2014/main" id="{4A5B7DB8-1B87-40BA-A111-5ACFE8012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5187" y="2846867"/>
            <a:ext cx="1158802" cy="116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14:flash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75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pos="7469" userDrawn="1">
          <p15:clr>
            <a:srgbClr val="FBAE40"/>
          </p15:clr>
        </p15:guide>
        <p15:guide id="6" pos="211" userDrawn="1">
          <p15:clr>
            <a:srgbClr val="FBAE40"/>
          </p15:clr>
        </p15:guide>
        <p15:guide id="7" orient="horz" pos="346" userDrawn="1">
          <p15:clr>
            <a:srgbClr val="FBAE40"/>
          </p15:clr>
        </p15:guide>
        <p15:guide id="8" orient="horz" pos="397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054DC55-F7B1-4F34-A33F-7438FB1B5D8A}"/>
              </a:ext>
            </a:extLst>
          </p:cNvPr>
          <p:cNvCxnSpPr/>
          <p:nvPr userDrawn="1"/>
        </p:nvCxnSpPr>
        <p:spPr>
          <a:xfrm>
            <a:off x="11909515" y="601052"/>
            <a:ext cx="0" cy="1800000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5F8726A-CAAC-4436-910B-5760910D3B85}"/>
              </a:ext>
            </a:extLst>
          </p:cNvPr>
          <p:cNvCxnSpPr/>
          <p:nvPr userDrawn="1"/>
        </p:nvCxnSpPr>
        <p:spPr>
          <a:xfrm>
            <a:off x="11862571" y="781052"/>
            <a:ext cx="0" cy="1440000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904E1F6-3443-4424-BE11-C3075FE4FEDE}"/>
              </a:ext>
            </a:extLst>
          </p:cNvPr>
          <p:cNvCxnSpPr/>
          <p:nvPr userDrawn="1"/>
        </p:nvCxnSpPr>
        <p:spPr>
          <a:xfrm rot="16200000">
            <a:off x="10881450" y="-434498"/>
            <a:ext cx="0" cy="1800000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6D3E6D5-61EE-4DF1-8B84-0946D3277442}"/>
              </a:ext>
            </a:extLst>
          </p:cNvPr>
          <p:cNvCxnSpPr/>
          <p:nvPr userDrawn="1"/>
        </p:nvCxnSpPr>
        <p:spPr>
          <a:xfrm rot="16200000">
            <a:off x="10881450" y="-207554"/>
            <a:ext cx="0" cy="1440000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E711001-29AD-4AD9-84BE-ACAAA609C9A1}"/>
              </a:ext>
            </a:extLst>
          </p:cNvPr>
          <p:cNvCxnSpPr/>
          <p:nvPr userDrawn="1"/>
        </p:nvCxnSpPr>
        <p:spPr>
          <a:xfrm>
            <a:off x="11601450" y="512446"/>
            <a:ext cx="261121" cy="268606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6DCD13A-FF34-4C6D-8771-CDA05BCFBC1B}"/>
              </a:ext>
            </a:extLst>
          </p:cNvPr>
          <p:cNvCxnSpPr>
            <a:cxnSpLocks/>
          </p:cNvCxnSpPr>
          <p:nvPr userDrawn="1"/>
        </p:nvCxnSpPr>
        <p:spPr>
          <a:xfrm>
            <a:off x="11773819" y="465501"/>
            <a:ext cx="135696" cy="135551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CAD96F8-57A0-4718-8B01-D2EB965B26D4}"/>
              </a:ext>
            </a:extLst>
          </p:cNvPr>
          <p:cNvCxnSpPr/>
          <p:nvPr userDrawn="1"/>
        </p:nvCxnSpPr>
        <p:spPr>
          <a:xfrm rot="5400000">
            <a:off x="10881450" y="5492498"/>
            <a:ext cx="0" cy="1800000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D7EDF21-9030-42C8-8946-01DB703DD25A}"/>
              </a:ext>
            </a:extLst>
          </p:cNvPr>
          <p:cNvCxnSpPr/>
          <p:nvPr userDrawn="1"/>
        </p:nvCxnSpPr>
        <p:spPr>
          <a:xfrm rot="5400000">
            <a:off x="10881450" y="5625554"/>
            <a:ext cx="0" cy="1440000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2371ED6-47C8-4615-9CFB-7892902B130B}"/>
              </a:ext>
            </a:extLst>
          </p:cNvPr>
          <p:cNvCxnSpPr/>
          <p:nvPr userDrawn="1"/>
        </p:nvCxnSpPr>
        <p:spPr>
          <a:xfrm>
            <a:off x="11917000" y="4464433"/>
            <a:ext cx="0" cy="1800000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4B512F7-359C-4F2C-B42A-9504C2135530}"/>
              </a:ext>
            </a:extLst>
          </p:cNvPr>
          <p:cNvCxnSpPr/>
          <p:nvPr userDrawn="1"/>
        </p:nvCxnSpPr>
        <p:spPr>
          <a:xfrm>
            <a:off x="11870056" y="4644433"/>
            <a:ext cx="0" cy="1440000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B20A1DD-809D-4651-AE82-A6CA0FC473ED}"/>
              </a:ext>
            </a:extLst>
          </p:cNvPr>
          <p:cNvCxnSpPr>
            <a:cxnSpLocks/>
          </p:cNvCxnSpPr>
          <p:nvPr userDrawn="1"/>
        </p:nvCxnSpPr>
        <p:spPr>
          <a:xfrm>
            <a:off x="274998" y="1149506"/>
            <a:ext cx="0" cy="1251546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9D34346-1843-4EE3-9CEB-A2E955211980}"/>
              </a:ext>
            </a:extLst>
          </p:cNvPr>
          <p:cNvCxnSpPr>
            <a:cxnSpLocks/>
          </p:cNvCxnSpPr>
          <p:nvPr userDrawn="1"/>
        </p:nvCxnSpPr>
        <p:spPr>
          <a:xfrm>
            <a:off x="321942" y="1149506"/>
            <a:ext cx="0" cy="1071546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01F22B0-3431-4A93-853C-F2630772CEBF}"/>
              </a:ext>
            </a:extLst>
          </p:cNvPr>
          <p:cNvCxnSpPr>
            <a:cxnSpLocks/>
          </p:cNvCxnSpPr>
          <p:nvPr userDrawn="1"/>
        </p:nvCxnSpPr>
        <p:spPr>
          <a:xfrm flipH="1">
            <a:off x="929659" y="465502"/>
            <a:ext cx="1273404" cy="0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863111B-A583-4FAF-99B2-6ABAEC9E1544}"/>
              </a:ext>
            </a:extLst>
          </p:cNvPr>
          <p:cNvCxnSpPr>
            <a:cxnSpLocks/>
          </p:cNvCxnSpPr>
          <p:nvPr userDrawn="1"/>
        </p:nvCxnSpPr>
        <p:spPr>
          <a:xfrm flipH="1">
            <a:off x="929659" y="512446"/>
            <a:ext cx="1093404" cy="0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C64ECD1-FCEB-46A4-A09D-489027D4316A}"/>
              </a:ext>
            </a:extLst>
          </p:cNvPr>
          <p:cNvCxnSpPr/>
          <p:nvPr userDrawn="1"/>
        </p:nvCxnSpPr>
        <p:spPr>
          <a:xfrm rot="16200000" flipH="1">
            <a:off x="1310549" y="5492498"/>
            <a:ext cx="0" cy="1800000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88E3DBB-31C5-47F4-B516-5766F57716EA}"/>
              </a:ext>
            </a:extLst>
          </p:cNvPr>
          <p:cNvCxnSpPr/>
          <p:nvPr userDrawn="1"/>
        </p:nvCxnSpPr>
        <p:spPr>
          <a:xfrm rot="16200000" flipH="1">
            <a:off x="1310549" y="5625554"/>
            <a:ext cx="0" cy="1440000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4F266E7-6083-47CC-8D7E-BE694173F92A}"/>
              </a:ext>
            </a:extLst>
          </p:cNvPr>
          <p:cNvCxnSpPr/>
          <p:nvPr userDrawn="1"/>
        </p:nvCxnSpPr>
        <p:spPr>
          <a:xfrm flipH="1">
            <a:off x="274999" y="4464433"/>
            <a:ext cx="0" cy="1800000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D49C3A9-10F5-4214-B605-77B54378CB58}"/>
              </a:ext>
            </a:extLst>
          </p:cNvPr>
          <p:cNvCxnSpPr/>
          <p:nvPr userDrawn="1"/>
        </p:nvCxnSpPr>
        <p:spPr>
          <a:xfrm flipH="1">
            <a:off x="321943" y="4644433"/>
            <a:ext cx="0" cy="1440000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CC599C9-49CB-4FFA-9CEC-26F7339CF4B7}"/>
              </a:ext>
            </a:extLst>
          </p:cNvPr>
          <p:cNvCxnSpPr/>
          <p:nvPr userDrawn="1"/>
        </p:nvCxnSpPr>
        <p:spPr>
          <a:xfrm rot="16200000" flipH="1">
            <a:off x="325686" y="6080691"/>
            <a:ext cx="261121" cy="268606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FAE995A-B7C2-4970-8D7C-BBF4373BB0C9}"/>
              </a:ext>
            </a:extLst>
          </p:cNvPr>
          <p:cNvCxnSpPr>
            <a:cxnSpLocks/>
          </p:cNvCxnSpPr>
          <p:nvPr userDrawn="1"/>
        </p:nvCxnSpPr>
        <p:spPr>
          <a:xfrm rot="16200000" flipH="1">
            <a:off x="274926" y="6256875"/>
            <a:ext cx="135696" cy="135551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7572810-9683-4B3B-9174-856F3CE07662}"/>
              </a:ext>
            </a:extLst>
          </p:cNvPr>
          <p:cNvCxnSpPr/>
          <p:nvPr userDrawn="1"/>
        </p:nvCxnSpPr>
        <p:spPr>
          <a:xfrm rot="5400000" flipH="1">
            <a:off x="3895515" y="-56727"/>
            <a:ext cx="0" cy="1080000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19351AA-E5FB-4A0F-905A-4A91F5046203}"/>
              </a:ext>
            </a:extLst>
          </p:cNvPr>
          <p:cNvCxnSpPr/>
          <p:nvPr userDrawn="1"/>
        </p:nvCxnSpPr>
        <p:spPr>
          <a:xfrm rot="5400000" flipH="1">
            <a:off x="3895515" y="170217"/>
            <a:ext cx="0" cy="720000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E6E138A-B8E2-4CAC-8410-C53AB1E20EC0}"/>
              </a:ext>
            </a:extLst>
          </p:cNvPr>
          <p:cNvCxnSpPr/>
          <p:nvPr userDrawn="1"/>
        </p:nvCxnSpPr>
        <p:spPr>
          <a:xfrm rot="5400000" flipH="1">
            <a:off x="8328453" y="-56727"/>
            <a:ext cx="0" cy="1080000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E92949F-DE51-4283-B6EE-AB491F2C5A61}"/>
              </a:ext>
            </a:extLst>
          </p:cNvPr>
          <p:cNvCxnSpPr/>
          <p:nvPr userDrawn="1"/>
        </p:nvCxnSpPr>
        <p:spPr>
          <a:xfrm rot="5400000" flipH="1">
            <a:off x="8328453" y="170217"/>
            <a:ext cx="0" cy="720000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72C5230-1864-41F3-9B15-A399EAF1CBBC}"/>
              </a:ext>
            </a:extLst>
          </p:cNvPr>
          <p:cNvCxnSpPr/>
          <p:nvPr userDrawn="1"/>
        </p:nvCxnSpPr>
        <p:spPr>
          <a:xfrm rot="16200000" flipH="1" flipV="1">
            <a:off x="3879531" y="5834727"/>
            <a:ext cx="0" cy="1080000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3B2A844-E10C-4FB1-B077-95DB4470D9FB}"/>
              </a:ext>
            </a:extLst>
          </p:cNvPr>
          <p:cNvCxnSpPr/>
          <p:nvPr userDrawn="1"/>
        </p:nvCxnSpPr>
        <p:spPr>
          <a:xfrm rot="16200000" flipH="1" flipV="1">
            <a:off x="3879531" y="5967783"/>
            <a:ext cx="0" cy="720000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4064A7D-2012-4121-BF54-DD523648249A}"/>
              </a:ext>
            </a:extLst>
          </p:cNvPr>
          <p:cNvCxnSpPr/>
          <p:nvPr userDrawn="1"/>
        </p:nvCxnSpPr>
        <p:spPr>
          <a:xfrm rot="16200000" flipH="1" flipV="1">
            <a:off x="6096000" y="5834727"/>
            <a:ext cx="0" cy="1080000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7AC327F-A729-49BB-B373-A42D3E88D778}"/>
              </a:ext>
            </a:extLst>
          </p:cNvPr>
          <p:cNvCxnSpPr/>
          <p:nvPr userDrawn="1"/>
        </p:nvCxnSpPr>
        <p:spPr>
          <a:xfrm rot="16200000" flipH="1" flipV="1">
            <a:off x="6096000" y="5967783"/>
            <a:ext cx="0" cy="720000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D928B6A-A373-46FC-9C87-B543A75FA78D}"/>
              </a:ext>
            </a:extLst>
          </p:cNvPr>
          <p:cNvCxnSpPr/>
          <p:nvPr userDrawn="1"/>
        </p:nvCxnSpPr>
        <p:spPr>
          <a:xfrm rot="16200000" flipH="1" flipV="1">
            <a:off x="8312469" y="5834727"/>
            <a:ext cx="0" cy="1080000"/>
          </a:xfrm>
          <a:prstGeom prst="line">
            <a:avLst/>
          </a:prstGeom>
          <a:ln w="1270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36FAB7D-D243-4C78-9540-020ABB515F72}"/>
              </a:ext>
            </a:extLst>
          </p:cNvPr>
          <p:cNvCxnSpPr/>
          <p:nvPr userDrawn="1"/>
        </p:nvCxnSpPr>
        <p:spPr>
          <a:xfrm rot="16200000" flipH="1" flipV="1">
            <a:off x="8312469" y="5967783"/>
            <a:ext cx="0" cy="720000"/>
          </a:xfrm>
          <a:prstGeom prst="line">
            <a:avLst/>
          </a:prstGeom>
          <a:ln w="19050"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EAF4640-5585-4C2C-8129-349F4B1BBCDF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33350" y="6435048"/>
            <a:ext cx="2743200" cy="365125"/>
          </a:xfrm>
        </p:spPr>
        <p:txBody>
          <a:bodyPr/>
          <a:lstStyle/>
          <a:p>
            <a:fld id="{603168B5-9071-4150-B49A-3D2A3A7E632F}" type="datetime1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9C83F1-1FEB-4812-8BF1-1A7F89E3857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038600" y="6435048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CDEBFD-AFA5-4DD5-9FEF-941E79EF837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15450" y="643504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chemeClr val="bg1"/>
                </a:solidFill>
                <a:latin typeface="Algerian" panose="04020705040A02060702" pitchFamily="82" charset="0"/>
              </a:defRPr>
            </a:lvl1pPr>
          </a:lstStyle>
          <a:p>
            <a:fld id="{EB9C99F7-1672-4D31-8E73-B99ABF0137F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46" name="文本占位符 45">
            <a:extLst>
              <a:ext uri="{FF2B5EF4-FFF2-40B4-BE49-F238E27FC236}">
                <a16:creationId xmlns:a16="http://schemas.microsoft.com/office/drawing/2014/main" id="{5AC061C1-A516-4397-9BFF-6CFEEA5DFD8B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3503548" y="286427"/>
            <a:ext cx="5184906" cy="3936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spc="600">
                <a:solidFill>
                  <a:srgbClr val="00F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</a:t>
            </a:r>
          </a:p>
        </p:txBody>
      </p:sp>
      <p:grpSp>
        <p:nvGrpSpPr>
          <p:cNvPr id="39" name="外圆">
            <a:extLst>
              <a:ext uri="{FF2B5EF4-FFF2-40B4-BE49-F238E27FC236}">
                <a16:creationId xmlns:a16="http://schemas.microsoft.com/office/drawing/2014/main" id="{1F39825F-E7BE-45C8-A5B8-03CF87190D25}"/>
              </a:ext>
            </a:extLst>
          </p:cNvPr>
          <p:cNvGrpSpPr/>
          <p:nvPr userDrawn="1"/>
        </p:nvGrpSpPr>
        <p:grpSpPr>
          <a:xfrm>
            <a:off x="-270803" y="-50956"/>
            <a:ext cx="1200462" cy="1200462"/>
            <a:chOff x="-270803" y="-50956"/>
            <a:chExt cx="1200462" cy="1200462"/>
          </a:xfrm>
        </p:grpSpPr>
        <p:sp>
          <p:nvSpPr>
            <p:cNvPr id="40" name="弧形 39">
              <a:extLst>
                <a:ext uri="{FF2B5EF4-FFF2-40B4-BE49-F238E27FC236}">
                  <a16:creationId xmlns:a16="http://schemas.microsoft.com/office/drawing/2014/main" id="{D459C414-7BAF-47F6-9D24-593D8A9F9907}"/>
                </a:ext>
              </a:extLst>
            </p:cNvPr>
            <p:cNvSpPr/>
            <p:nvPr/>
          </p:nvSpPr>
          <p:spPr>
            <a:xfrm flipH="1">
              <a:off x="-270803" y="-50956"/>
              <a:ext cx="1200462" cy="1200462"/>
            </a:xfrm>
            <a:prstGeom prst="arc">
              <a:avLst>
                <a:gd name="adj1" fmla="val 14400000"/>
                <a:gd name="adj2" fmla="val 18000000"/>
              </a:avLst>
            </a:prstGeom>
            <a:ln w="635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弧形 40">
              <a:extLst>
                <a:ext uri="{FF2B5EF4-FFF2-40B4-BE49-F238E27FC236}">
                  <a16:creationId xmlns:a16="http://schemas.microsoft.com/office/drawing/2014/main" id="{7ECB6FAD-9625-42FE-9B02-4272A11BA6F5}"/>
                </a:ext>
              </a:extLst>
            </p:cNvPr>
            <p:cNvSpPr/>
            <p:nvPr/>
          </p:nvSpPr>
          <p:spPr>
            <a:xfrm flipH="1" flipV="1">
              <a:off x="-270803" y="-50956"/>
              <a:ext cx="1200462" cy="1200462"/>
            </a:xfrm>
            <a:prstGeom prst="arc">
              <a:avLst>
                <a:gd name="adj1" fmla="val 14400000"/>
                <a:gd name="adj2" fmla="val 18000000"/>
              </a:avLst>
            </a:prstGeom>
            <a:ln w="635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弧形 41">
              <a:extLst>
                <a:ext uri="{FF2B5EF4-FFF2-40B4-BE49-F238E27FC236}">
                  <a16:creationId xmlns:a16="http://schemas.microsoft.com/office/drawing/2014/main" id="{92F82B21-F7E1-4991-AA57-F624DC1CDA99}"/>
                </a:ext>
              </a:extLst>
            </p:cNvPr>
            <p:cNvSpPr/>
            <p:nvPr/>
          </p:nvSpPr>
          <p:spPr>
            <a:xfrm rot="16200000" flipH="1">
              <a:off x="-270803" y="-50956"/>
              <a:ext cx="1200462" cy="1200462"/>
            </a:xfrm>
            <a:prstGeom prst="arc">
              <a:avLst>
                <a:gd name="adj1" fmla="val 14400000"/>
                <a:gd name="adj2" fmla="val 18000000"/>
              </a:avLst>
            </a:prstGeom>
            <a:ln w="635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弧形 42">
              <a:extLst>
                <a:ext uri="{FF2B5EF4-FFF2-40B4-BE49-F238E27FC236}">
                  <a16:creationId xmlns:a16="http://schemas.microsoft.com/office/drawing/2014/main" id="{4EFE7319-A779-4750-B090-6A28F5C0F29A}"/>
                </a:ext>
              </a:extLst>
            </p:cNvPr>
            <p:cNvSpPr/>
            <p:nvPr/>
          </p:nvSpPr>
          <p:spPr>
            <a:xfrm rot="16200000" flipH="1" flipV="1">
              <a:off x="-270803" y="-50956"/>
              <a:ext cx="1200462" cy="1200462"/>
            </a:xfrm>
            <a:prstGeom prst="arc">
              <a:avLst>
                <a:gd name="adj1" fmla="val 14400000"/>
                <a:gd name="adj2" fmla="val 18000000"/>
              </a:avLst>
            </a:prstGeom>
            <a:ln w="635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内圆">
            <a:extLst>
              <a:ext uri="{FF2B5EF4-FFF2-40B4-BE49-F238E27FC236}">
                <a16:creationId xmlns:a16="http://schemas.microsoft.com/office/drawing/2014/main" id="{B733654E-F808-4328-9517-BD4439C1A329}"/>
              </a:ext>
            </a:extLst>
          </p:cNvPr>
          <p:cNvSpPr>
            <a:spLocks noChangeAspect="1"/>
          </p:cNvSpPr>
          <p:nvPr userDrawn="1"/>
        </p:nvSpPr>
        <p:spPr>
          <a:xfrm>
            <a:off x="-84572" y="135275"/>
            <a:ext cx="828000" cy="828000"/>
          </a:xfrm>
          <a:prstGeom prst="ellipse">
            <a:avLst/>
          </a:prstGeom>
          <a:noFill/>
          <a:ln w="19050">
            <a:solidFill>
              <a:srgbClr val="00FE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A6F108FC-05D7-4A52-B06C-B00415CF45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0" y="233475"/>
            <a:ext cx="628636" cy="6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14:flash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>
        <p:tmplLst>
          <p:tmpl lvl="1"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250" fill="hold"/>
                        <p:tgtEl>
                          <p:spTgt spid="46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  <p:bldP spid="44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pos="7469" userDrawn="1">
          <p15:clr>
            <a:srgbClr val="FBAE40"/>
          </p15:clr>
        </p15:guide>
        <p15:guide id="6" pos="21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8084811B-05A8-4A72-BF9F-CC69A9B0B1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95075" y="-12795"/>
            <a:ext cx="12382151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09551-C4C9-47D2-8BF9-849D36905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40CE3-6AE0-4ADD-BF1A-EA8EC0F20F23}" type="datetime1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C87735-229D-4FFB-8E6E-5C67B15FE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02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4="http://schemas.microsoft.com/office/powerpoint/2010/main">
    <mc:Choice Requires="p14">
      <p:transition spd="slow" advTm="2000">
        <p14:flash/>
      </p:transition>
    </mc:Choice>
    <mc:Fallback xmlns="">
      <p:transition spd="slow" advTm="200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ishblogs.cn/file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37ys.top/user/tes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taname/django" TargetMode="External"/><Relationship Id="rId2" Type="http://schemas.openxmlformats.org/officeDocument/2006/relationships/hyperlink" Target="http://www.37ys.top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hyperlink" Target="http://www.fishblogs.c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59A0183-1B59-42C9-8741-94212F5BD89C}"/>
              </a:ext>
            </a:extLst>
          </p:cNvPr>
          <p:cNvSpPr txBox="1"/>
          <p:nvPr/>
        </p:nvSpPr>
        <p:spPr>
          <a:xfrm>
            <a:off x="5429250" y="2505670"/>
            <a:ext cx="6246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灵书城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A0FE38-2B20-4E35-A95F-FE7CD727DEF4}"/>
              </a:ext>
            </a:extLst>
          </p:cNvPr>
          <p:cNvSpPr txBox="1"/>
          <p:nvPr/>
        </p:nvSpPr>
        <p:spPr>
          <a:xfrm>
            <a:off x="6096000" y="3990529"/>
            <a:ext cx="55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 smtClean="0">
                <a:solidFill>
                  <a:schemeClr val="bg1"/>
                </a:solidFill>
                <a:latin typeface="+mn-ea"/>
              </a:rPr>
              <a:t>--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杨正鹏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38756C-063C-4C19-A063-1D251EED63F0}"/>
              </a:ext>
            </a:extLst>
          </p:cNvPr>
          <p:cNvSpPr txBox="1"/>
          <p:nvPr/>
        </p:nvSpPr>
        <p:spPr>
          <a:xfrm>
            <a:off x="6096000" y="3298032"/>
            <a:ext cx="55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 smtClean="0">
                <a:solidFill>
                  <a:schemeClr val="bg1"/>
                </a:solidFill>
                <a:latin typeface="Blackadder ITC" panose="04020505051007020D02" pitchFamily="82" charset="0"/>
              </a:rPr>
              <a:t>在线购书网站</a:t>
            </a:r>
            <a:endParaRPr lang="zh-CN" altLang="en-US" sz="2400" dirty="0">
              <a:solidFill>
                <a:schemeClr val="bg1"/>
              </a:solidFill>
              <a:latin typeface="Blackadder ITC" panose="04020505051007020D02" pitchFamily="82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4EB0B2-8D53-48A8-A7B2-7B6AC22EE1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9C99F7-1672-4D31-8E73-B99ABF0137FC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7" name="迷失在拉斯维加斯">
            <a:hlinkClick r:id="" action="ppaction://media"/>
            <a:extLst>
              <a:ext uri="{FF2B5EF4-FFF2-40B4-BE49-F238E27FC236}">
                <a16:creationId xmlns:a16="http://schemas.microsoft.com/office/drawing/2014/main" id="{876773CB-981A-4B25-85E7-A170ED1AF6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15900" y="-304800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5" y="1631157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2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5000">
        <p14:flash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FCDECE-5F6B-4B8A-B7CF-ABAE3E22D9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Django</a:t>
            </a:r>
            <a:r>
              <a:rPr lang="zh-CN" altLang="en-US" dirty="0" smtClean="0"/>
              <a:t>项目架构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417F18-2040-469B-A453-DF4466006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99F7-1672-4D31-8E73-B99ABF0137FC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49" name="矩形: 圆角 1">
            <a:extLst>
              <a:ext uri="{FF2B5EF4-FFF2-40B4-BE49-F238E27FC236}">
                <a16:creationId xmlns:a16="http://schemas.microsoft.com/office/drawing/2014/main" id="{2EBFF8D6-7DD3-4FF4-8466-3ABA1A13B257}"/>
              </a:ext>
            </a:extLst>
          </p:cNvPr>
          <p:cNvSpPr/>
          <p:nvPr/>
        </p:nvSpPr>
        <p:spPr>
          <a:xfrm>
            <a:off x="4511787" y="5591457"/>
            <a:ext cx="2457015" cy="10846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5E235F03-4DB2-4CD0-853C-F314F8087C17}"/>
              </a:ext>
            </a:extLst>
          </p:cNvPr>
          <p:cNvSpPr>
            <a:spLocks noChangeAspect="1"/>
          </p:cNvSpPr>
          <p:nvPr/>
        </p:nvSpPr>
        <p:spPr>
          <a:xfrm>
            <a:off x="3392415" y="825304"/>
            <a:ext cx="199707" cy="199707"/>
          </a:xfrm>
          <a:prstGeom prst="ellipse">
            <a:avLst/>
          </a:prstGeom>
          <a:solidFill>
            <a:srgbClr val="00FE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C162B1E4-42D0-4BD9-BE2C-4030A3FC97EA}"/>
              </a:ext>
            </a:extLst>
          </p:cNvPr>
          <p:cNvSpPr>
            <a:spLocks noChangeAspect="1"/>
          </p:cNvSpPr>
          <p:nvPr/>
        </p:nvSpPr>
        <p:spPr>
          <a:xfrm>
            <a:off x="3193226" y="861304"/>
            <a:ext cx="66569" cy="66569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AC4A6D5B-C33E-4F8F-AA0B-898165DE2DD7}"/>
              </a:ext>
            </a:extLst>
          </p:cNvPr>
          <p:cNvSpPr>
            <a:spLocks noChangeAspect="1"/>
          </p:cNvSpPr>
          <p:nvPr/>
        </p:nvSpPr>
        <p:spPr>
          <a:xfrm>
            <a:off x="3663604" y="861304"/>
            <a:ext cx="66569" cy="66569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D4814D34-1CEA-4F11-A4D6-6CEE1ADA3720}"/>
              </a:ext>
            </a:extLst>
          </p:cNvPr>
          <p:cNvGrpSpPr/>
          <p:nvPr/>
        </p:nvGrpSpPr>
        <p:grpSpPr>
          <a:xfrm>
            <a:off x="1015168" y="1003935"/>
            <a:ext cx="9313092" cy="4850130"/>
            <a:chOff x="6277428" y="1885950"/>
            <a:chExt cx="5036457" cy="3219450"/>
          </a:xfrm>
        </p:grpSpPr>
        <p:sp>
          <p:nvSpPr>
            <p:cNvPr id="54" name="矩形: 圆角 7">
              <a:extLst>
                <a:ext uri="{FF2B5EF4-FFF2-40B4-BE49-F238E27FC236}">
                  <a16:creationId xmlns:a16="http://schemas.microsoft.com/office/drawing/2014/main" id="{B2F4F564-9051-4B0D-B89C-9EC332D51231}"/>
                </a:ext>
              </a:extLst>
            </p:cNvPr>
            <p:cNvSpPr/>
            <p:nvPr/>
          </p:nvSpPr>
          <p:spPr>
            <a:xfrm>
              <a:off x="6277428" y="1885950"/>
              <a:ext cx="5036457" cy="3219450"/>
            </a:xfrm>
            <a:prstGeom prst="roundRect">
              <a:avLst>
                <a:gd name="adj" fmla="val 6863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5" name="矩形: 圆角 14">
              <a:extLst>
                <a:ext uri="{FF2B5EF4-FFF2-40B4-BE49-F238E27FC236}">
                  <a16:creationId xmlns:a16="http://schemas.microsoft.com/office/drawing/2014/main" id="{26CBF004-FF30-4F18-A35F-104ACB7AAA9B}"/>
                </a:ext>
              </a:extLst>
            </p:cNvPr>
            <p:cNvSpPr/>
            <p:nvPr/>
          </p:nvSpPr>
          <p:spPr>
            <a:xfrm>
              <a:off x="6415314" y="2093602"/>
              <a:ext cx="4760684" cy="267079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pic>
        <p:nvPicPr>
          <p:cNvPr id="13" name="图片 12" descr="未命名文件-768x42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" y="1316765"/>
            <a:ext cx="8633460" cy="4023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35" y="0"/>
            <a:ext cx="1094250" cy="10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40A6B8A-91F6-44AE-8069-35C9B1176FCA}"/>
              </a:ext>
            </a:extLst>
          </p:cNvPr>
          <p:cNvSpPr txBox="1"/>
          <p:nvPr/>
        </p:nvSpPr>
        <p:spPr>
          <a:xfrm>
            <a:off x="7200900" y="3013502"/>
            <a:ext cx="3457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600" dirty="0" smtClean="0">
                <a:solidFill>
                  <a:schemeClr val="bg1"/>
                </a:solidFill>
                <a:latin typeface="+mj-ea"/>
              </a:rPr>
              <a:t>项目设计</a:t>
            </a:r>
            <a:endParaRPr lang="zh-CN" altLang="en-US" sz="4800" spc="6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DECEFC0-E649-4CC0-BFB6-745BF5D335DF}"/>
              </a:ext>
            </a:extLst>
          </p:cNvPr>
          <p:cNvSpPr txBox="1"/>
          <p:nvPr/>
        </p:nvSpPr>
        <p:spPr>
          <a:xfrm>
            <a:off x="6096000" y="2921169"/>
            <a:ext cx="6367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>
                <a:solidFill>
                  <a:schemeClr val="bg1"/>
                </a:solidFill>
                <a:latin typeface="Algerian" panose="04020705040A02060702" pitchFamily="82" charset="0"/>
              </a:rPr>
              <a:t>0</a:t>
            </a:r>
            <a:endParaRPr lang="zh-CN" altLang="en-US" sz="60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85AB8E7-C109-4811-A3CF-5C0CE569AA93}"/>
              </a:ext>
            </a:extLst>
          </p:cNvPr>
          <p:cNvSpPr txBox="1"/>
          <p:nvPr/>
        </p:nvSpPr>
        <p:spPr>
          <a:xfrm>
            <a:off x="6554568" y="2921169"/>
            <a:ext cx="6463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>
                <a:solidFill>
                  <a:schemeClr val="bg1"/>
                </a:solidFill>
                <a:latin typeface="Algerian" panose="04020705040A02060702" pitchFamily="82" charset="0"/>
              </a:rPr>
              <a:t>2</a:t>
            </a:r>
            <a:endParaRPr lang="zh-CN" altLang="en-US" sz="60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DD19240-8D12-4C86-AC01-CB94BD76F8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9C99F7-1672-4D31-8E73-B99ABF0137FC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04" y="2616368"/>
            <a:ext cx="1627972" cy="16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13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5000">
        <p15:prstTrans prst="pageCurlDouble"/>
      </p:transition>
    </mc:Choice>
    <mc:Fallback xmlns="">
      <p:transition spd="slow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1" presetClass="entr" presetSubtype="0" fill="hold" grpId="0" nodeType="withEffect">
                                      <p:stCondLst>
                                        <p:cond delay="6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 tmFilter="0,0; .5, 1; 1, 1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uild="allAtOnce"/>
          <p:bldP spid="41" grpId="0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1" presetClass="entr" presetSubtype="0" fill="hold" grpId="0" nodeType="withEffect">
                                      <p:stCondLst>
                                        <p:cond delay="6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 tmFilter="0,0; .5, 1; 1, 1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uild="allAtOnce"/>
          <p:bldP spid="41" grpId="0"/>
          <p:bldP spid="42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FCDECE-5F6B-4B8A-B7CF-ABAE3E22D9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数据存储方案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FD7E7E-3C15-4F4E-ACCF-8290BCE0797C}"/>
              </a:ext>
            </a:extLst>
          </p:cNvPr>
          <p:cNvSpPr txBox="1"/>
          <p:nvPr/>
        </p:nvSpPr>
        <p:spPr>
          <a:xfrm>
            <a:off x="3272790" y="2294492"/>
            <a:ext cx="255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rgbClr val="00FEFF"/>
                </a:solidFill>
                <a:latin typeface="+mj-ea"/>
                <a:ea typeface="+mj-ea"/>
              </a:rPr>
              <a:t>NoSQL</a:t>
            </a:r>
            <a:endParaRPr lang="zh-CN" altLang="en-US" sz="2400" spc="300" dirty="0">
              <a:solidFill>
                <a:srgbClr val="00FEFF"/>
              </a:solidFill>
              <a:latin typeface="+mj-ea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011799-3721-4A36-A4F3-E315EF8CEAED}"/>
              </a:ext>
            </a:extLst>
          </p:cNvPr>
          <p:cNvSpPr txBox="1"/>
          <p:nvPr/>
        </p:nvSpPr>
        <p:spPr>
          <a:xfrm>
            <a:off x="6366512" y="2294492"/>
            <a:ext cx="255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rgbClr val="00FEFF"/>
                </a:solidFill>
                <a:latin typeface="+mj-ea"/>
                <a:ea typeface="+mj-ea"/>
              </a:rPr>
              <a:t>SQL</a:t>
            </a:r>
            <a:endParaRPr lang="zh-CN" altLang="en-US" sz="2400" spc="300" dirty="0">
              <a:solidFill>
                <a:srgbClr val="00FEFF"/>
              </a:solidFill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88A0EB-53E9-49CF-ADD9-BB43E5095770}"/>
              </a:ext>
            </a:extLst>
          </p:cNvPr>
          <p:cNvSpPr txBox="1"/>
          <p:nvPr/>
        </p:nvSpPr>
        <p:spPr>
          <a:xfrm>
            <a:off x="6366512" y="3518158"/>
            <a:ext cx="2552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用户模块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商品模块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订单模块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广告模块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607A5139-8259-4645-9385-2591F7C07894}"/>
              </a:ext>
            </a:extLst>
          </p:cNvPr>
          <p:cNvSpPr/>
          <p:nvPr/>
        </p:nvSpPr>
        <p:spPr>
          <a:xfrm>
            <a:off x="1055688" y="1627695"/>
            <a:ext cx="2079464" cy="390495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35C5312-7432-48EE-8E9A-9CF387B1BEBE}"/>
              </a:ext>
            </a:extLst>
          </p:cNvPr>
          <p:cNvSpPr/>
          <p:nvPr/>
        </p:nvSpPr>
        <p:spPr>
          <a:xfrm>
            <a:off x="9056848" y="1627695"/>
            <a:ext cx="2079464" cy="390495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660638E-E6DA-407B-9CAA-6D473A2C7C51}"/>
              </a:ext>
            </a:extLst>
          </p:cNvPr>
          <p:cNvCxnSpPr/>
          <p:nvPr/>
        </p:nvCxnSpPr>
        <p:spPr>
          <a:xfrm>
            <a:off x="6096000" y="1185863"/>
            <a:ext cx="0" cy="4486275"/>
          </a:xfrm>
          <a:prstGeom prst="line">
            <a:avLst/>
          </a:prstGeom>
          <a:ln>
            <a:solidFill>
              <a:srgbClr val="00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D019A6-376D-4C5D-B115-2088C5C1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99F7-1672-4D31-8E73-B99ABF0137FC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4" y="1627695"/>
            <a:ext cx="2177415" cy="3939246"/>
          </a:xfrm>
          <a:prstGeom prst="rect">
            <a:avLst/>
          </a:prstGeom>
        </p:spPr>
      </p:pic>
      <p:pic>
        <p:nvPicPr>
          <p:cNvPr id="6146" name="Picture 2" descr="https://timgsa.baidu.com/timg?image&amp;quality=80&amp;size=b9999_10000&amp;sec=1560403547940&amp;di=003d3e2346a2f7c5c5feb2135040e410&amp;imgtype=0&amp;src=http%3A%2F%2Fmarket-10039692.file.myqcloud.com%2Fimages%2F2017%2F11%2F0bf7f23a558e04499f399cb3cf2f092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421" y="1620677"/>
            <a:ext cx="2070891" cy="391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288A0EB-53E9-49CF-ADD9-BB43E5095770}"/>
              </a:ext>
            </a:extLst>
          </p:cNvPr>
          <p:cNvSpPr txBox="1"/>
          <p:nvPr/>
        </p:nvSpPr>
        <p:spPr>
          <a:xfrm>
            <a:off x="3474482" y="3518157"/>
            <a:ext cx="25527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会话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session</a:t>
            </a:r>
          </a:p>
          <a:p>
            <a:pPr algn="ctr"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浏览记录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购物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车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Celery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任务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35" y="0"/>
            <a:ext cx="1094250" cy="10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4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plus(in)">
                                          <p:cBhvr>
                                            <p:cTn id="1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plus(in)">
                                          <p:cBhvr>
                                            <p:cTn id="2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2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5" grpId="0"/>
          <p:bldP spid="16" grpId="0"/>
          <p:bldP spid="18" grpId="0" animBg="1"/>
          <p:bldP spid="20" grpId="0" animBg="1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plus(in)">
                                          <p:cBhvr>
                                            <p:cTn id="1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plus(in)">
                                          <p:cBhvr>
                                            <p:cTn id="2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5" grpId="0"/>
          <p:bldP spid="16" grpId="0"/>
          <p:bldP spid="18" grpId="0" animBg="1"/>
          <p:bldP spid="20" grpId="0" animBg="1"/>
          <p:bldP spid="21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EC8C9D-0960-494F-A80E-2A3BFF1DBF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 smtClean="0"/>
              <a:t>Redis</a:t>
            </a:r>
            <a:r>
              <a:rPr lang="zh-CN" altLang="en-US" dirty="0" smtClean="0"/>
              <a:t>数据库设计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B3D643A-8B19-491B-A0C7-D9413B1FC74C}"/>
              </a:ext>
            </a:extLst>
          </p:cNvPr>
          <p:cNvGrpSpPr/>
          <p:nvPr/>
        </p:nvGrpSpPr>
        <p:grpSpPr>
          <a:xfrm>
            <a:off x="2092043" y="1245919"/>
            <a:ext cx="2249435" cy="4459556"/>
            <a:chOff x="2092043" y="1245919"/>
            <a:chExt cx="2249435" cy="4459556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FC4C88B-BB4F-4860-A958-D930EC48767A}"/>
                </a:ext>
              </a:extLst>
            </p:cNvPr>
            <p:cNvSpPr/>
            <p:nvPr/>
          </p:nvSpPr>
          <p:spPr>
            <a:xfrm>
              <a:off x="2120900" y="1245919"/>
              <a:ext cx="2190750" cy="4459556"/>
            </a:xfrm>
            <a:prstGeom prst="roundRect">
              <a:avLst>
                <a:gd name="adj" fmla="val 15797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086DD666-F483-436E-96D7-23AC61A1F889}"/>
                </a:ext>
              </a:extLst>
            </p:cNvPr>
            <p:cNvSpPr/>
            <p:nvPr/>
          </p:nvSpPr>
          <p:spPr>
            <a:xfrm>
              <a:off x="2244645" y="1604888"/>
              <a:ext cx="1943260" cy="37338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9B2545E-CB6B-43B4-8E92-A9363FF074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275" y="1337101"/>
              <a:ext cx="72000" cy="72000"/>
            </a:xfrm>
            <a:prstGeom prst="ellipse">
              <a:avLst/>
            </a:prstGeom>
            <a:solidFill>
              <a:srgbClr val="00FE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0EA1A317-A6B4-4429-93E6-D7333F38BAA9}"/>
                </a:ext>
              </a:extLst>
            </p:cNvPr>
            <p:cNvSpPr/>
            <p:nvPr/>
          </p:nvSpPr>
          <p:spPr>
            <a:xfrm>
              <a:off x="3036275" y="1469889"/>
              <a:ext cx="360000" cy="3600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4B542F8-839F-4ED0-A6F0-C7CDA39BC0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6275" y="5432081"/>
              <a:ext cx="180000" cy="180000"/>
            </a:xfrm>
            <a:prstGeom prst="ellipse">
              <a:avLst/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46A25A5D-5ACB-44FE-A248-A271004052E4}"/>
                </a:ext>
              </a:extLst>
            </p:cNvPr>
            <p:cNvSpPr/>
            <p:nvPr/>
          </p:nvSpPr>
          <p:spPr>
            <a:xfrm rot="5400000">
              <a:off x="2002043" y="1816653"/>
              <a:ext cx="216000" cy="36000"/>
            </a:xfrm>
            <a:prstGeom prst="roundRect">
              <a:avLst>
                <a:gd name="adj" fmla="val 50000"/>
              </a:avLst>
            </a:prstGeom>
            <a:solidFill>
              <a:srgbClr val="00FE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1136496-7222-470D-A22C-23B51686ABD6}"/>
                </a:ext>
              </a:extLst>
            </p:cNvPr>
            <p:cNvSpPr/>
            <p:nvPr/>
          </p:nvSpPr>
          <p:spPr>
            <a:xfrm rot="5400000">
              <a:off x="2002043" y="2378288"/>
              <a:ext cx="216000" cy="36000"/>
            </a:xfrm>
            <a:prstGeom prst="roundRect">
              <a:avLst>
                <a:gd name="adj" fmla="val 50000"/>
              </a:avLst>
            </a:prstGeom>
            <a:solidFill>
              <a:srgbClr val="00FE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F5AEEC66-8337-4B39-9111-51DE945D12E2}"/>
                </a:ext>
              </a:extLst>
            </p:cNvPr>
            <p:cNvSpPr/>
            <p:nvPr/>
          </p:nvSpPr>
          <p:spPr>
            <a:xfrm rot="5400000">
              <a:off x="2002043" y="2780285"/>
              <a:ext cx="216000" cy="36000"/>
            </a:xfrm>
            <a:prstGeom prst="roundRect">
              <a:avLst>
                <a:gd name="adj" fmla="val 50000"/>
              </a:avLst>
            </a:prstGeom>
            <a:solidFill>
              <a:srgbClr val="00FE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6153D769-AF79-4657-9BD9-BC1A05AFA1FB}"/>
                </a:ext>
              </a:extLst>
            </p:cNvPr>
            <p:cNvSpPr/>
            <p:nvPr/>
          </p:nvSpPr>
          <p:spPr>
            <a:xfrm rot="5400000">
              <a:off x="4143478" y="2104653"/>
              <a:ext cx="360000" cy="36000"/>
            </a:xfrm>
            <a:prstGeom prst="roundRect">
              <a:avLst>
                <a:gd name="adj" fmla="val 50000"/>
              </a:avLst>
            </a:prstGeom>
            <a:solidFill>
              <a:srgbClr val="00FE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3FFAAA9A-C229-429C-AFBB-CE786724DA10}"/>
              </a:ext>
            </a:extLst>
          </p:cNvPr>
          <p:cNvSpPr txBox="1"/>
          <p:nvPr/>
        </p:nvSpPr>
        <p:spPr>
          <a:xfrm>
            <a:off x="6099856" y="1372988"/>
            <a:ext cx="236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 smtClean="0">
                <a:solidFill>
                  <a:srgbClr val="00FEFF"/>
                </a:solidFill>
                <a:latin typeface="+mj-ea"/>
                <a:ea typeface="+mj-ea"/>
              </a:rPr>
              <a:t>会话模块</a:t>
            </a:r>
            <a:endParaRPr lang="zh-CN" altLang="en-US" sz="2400" spc="300" dirty="0">
              <a:solidFill>
                <a:srgbClr val="00FEFF"/>
              </a:solidFill>
              <a:latin typeface="+mj-ea"/>
              <a:ea typeface="+mj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7A46C4D-5A28-4651-B513-C7B41B4D03F0}"/>
              </a:ext>
            </a:extLst>
          </p:cNvPr>
          <p:cNvSpPr txBox="1"/>
          <p:nvPr/>
        </p:nvSpPr>
        <p:spPr>
          <a:xfrm>
            <a:off x="6099856" y="1834653"/>
            <a:ext cx="503645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Hash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：存储用户信息、验证码登录。结构：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session_key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session_data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expire_data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3BF9254-07CD-4EA9-938D-AB9D0602DC83}"/>
              </a:ext>
            </a:extLst>
          </p:cNvPr>
          <p:cNvSpPr txBox="1"/>
          <p:nvPr/>
        </p:nvSpPr>
        <p:spPr>
          <a:xfrm>
            <a:off x="6099856" y="2904524"/>
            <a:ext cx="236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00FEFF"/>
                </a:solidFill>
                <a:latin typeface="+mj-ea"/>
                <a:ea typeface="+mj-ea"/>
              </a:rPr>
              <a:t>购物</a:t>
            </a:r>
            <a:r>
              <a:rPr lang="zh-CN" altLang="en-US" sz="2400" spc="300" dirty="0" smtClean="0">
                <a:solidFill>
                  <a:srgbClr val="00FEFF"/>
                </a:solidFill>
                <a:latin typeface="+mj-ea"/>
                <a:ea typeface="+mj-ea"/>
              </a:rPr>
              <a:t>车模块</a:t>
            </a:r>
            <a:endParaRPr lang="zh-CN" altLang="en-US" sz="2400" spc="300" dirty="0">
              <a:solidFill>
                <a:srgbClr val="00FEFF"/>
              </a:solidFill>
              <a:latin typeface="+mj-ea"/>
              <a:ea typeface="+mj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90EECF8-91E4-4333-9262-31A089CFC9DF}"/>
              </a:ext>
            </a:extLst>
          </p:cNvPr>
          <p:cNvSpPr txBox="1"/>
          <p:nvPr/>
        </p:nvSpPr>
        <p:spPr>
          <a:xfrm>
            <a:off x="6099856" y="3366189"/>
            <a:ext cx="503645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Hash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：购物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车中要存储用户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id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，购买的商品，购买的商品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数量。结构：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key field value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B72421B-140C-486D-9A7F-E45B3C5596DE}"/>
              </a:ext>
            </a:extLst>
          </p:cNvPr>
          <p:cNvSpPr txBox="1"/>
          <p:nvPr/>
        </p:nvSpPr>
        <p:spPr>
          <a:xfrm>
            <a:off x="6099856" y="4436059"/>
            <a:ext cx="236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 smtClean="0">
                <a:solidFill>
                  <a:srgbClr val="00FEFF"/>
                </a:solidFill>
                <a:latin typeface="+mj-ea"/>
                <a:ea typeface="+mj-ea"/>
              </a:rPr>
              <a:t>用户浏览模块</a:t>
            </a:r>
            <a:endParaRPr lang="zh-CN" altLang="en-US" sz="2400" spc="300" dirty="0">
              <a:solidFill>
                <a:srgbClr val="00FEFF"/>
              </a:solidFill>
              <a:latin typeface="+mj-ea"/>
              <a:ea typeface="+mj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EEABE40-0E5E-4ACD-81FB-ADCAAD68EB44}"/>
              </a:ext>
            </a:extLst>
          </p:cNvPr>
          <p:cNvSpPr txBox="1"/>
          <p:nvPr/>
        </p:nvSpPr>
        <p:spPr>
          <a:xfrm>
            <a:off x="6099856" y="4897724"/>
            <a:ext cx="5036457" cy="38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List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：只记录用户前五条浏览记录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705B0F-B639-4084-8ECC-822AB5431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99F7-1672-4D31-8E73-B99ABF0137FC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276" y="1588076"/>
            <a:ext cx="2081997" cy="376742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35" y="0"/>
            <a:ext cx="1094250" cy="10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2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EC8C9D-0960-494F-A80E-2A3BFF1DBF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/>
              <a:t>Mysql</a:t>
            </a:r>
            <a:r>
              <a:rPr lang="zh-CN" altLang="en-US" dirty="0" smtClean="0"/>
              <a:t>数据库设计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705B0F-B639-4084-8ECC-822AB5431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99F7-1672-4D31-8E73-B99ABF0137FC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27" name="图片 26" descr="F:\csdnnn\网上商城E-R图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04" y="863282"/>
            <a:ext cx="8524876" cy="516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35" y="0"/>
            <a:ext cx="1094250" cy="10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EC8C9D-0960-494F-A80E-2A3BFF1DBF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模型层设计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B3D643A-8B19-491B-A0C7-D9413B1FC74C}"/>
              </a:ext>
            </a:extLst>
          </p:cNvPr>
          <p:cNvGrpSpPr/>
          <p:nvPr/>
        </p:nvGrpSpPr>
        <p:grpSpPr>
          <a:xfrm>
            <a:off x="2091557" y="1256101"/>
            <a:ext cx="2249435" cy="4459556"/>
            <a:chOff x="2092043" y="1245919"/>
            <a:chExt cx="2249435" cy="4459556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FC4C88B-BB4F-4860-A958-D930EC48767A}"/>
                </a:ext>
              </a:extLst>
            </p:cNvPr>
            <p:cNvSpPr/>
            <p:nvPr/>
          </p:nvSpPr>
          <p:spPr>
            <a:xfrm>
              <a:off x="2120900" y="1245919"/>
              <a:ext cx="2190750" cy="4459556"/>
            </a:xfrm>
            <a:prstGeom prst="roundRect">
              <a:avLst>
                <a:gd name="adj" fmla="val 15797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086DD666-F483-436E-96D7-23AC61A1F889}"/>
                </a:ext>
              </a:extLst>
            </p:cNvPr>
            <p:cNvSpPr/>
            <p:nvPr/>
          </p:nvSpPr>
          <p:spPr>
            <a:xfrm>
              <a:off x="2244645" y="1604888"/>
              <a:ext cx="1943260" cy="37338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9B2545E-CB6B-43B4-8E92-A9363FF074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275" y="1337101"/>
              <a:ext cx="72000" cy="72000"/>
            </a:xfrm>
            <a:prstGeom prst="ellipse">
              <a:avLst/>
            </a:prstGeom>
            <a:solidFill>
              <a:srgbClr val="00FE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0EA1A317-A6B4-4429-93E6-D7333F38BAA9}"/>
                </a:ext>
              </a:extLst>
            </p:cNvPr>
            <p:cNvSpPr/>
            <p:nvPr/>
          </p:nvSpPr>
          <p:spPr>
            <a:xfrm>
              <a:off x="3036275" y="1469889"/>
              <a:ext cx="360000" cy="3600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4B542F8-839F-4ED0-A6F0-C7CDA39BC0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6275" y="5432081"/>
              <a:ext cx="180000" cy="180000"/>
            </a:xfrm>
            <a:prstGeom prst="ellipse">
              <a:avLst/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46A25A5D-5ACB-44FE-A248-A271004052E4}"/>
                </a:ext>
              </a:extLst>
            </p:cNvPr>
            <p:cNvSpPr/>
            <p:nvPr/>
          </p:nvSpPr>
          <p:spPr>
            <a:xfrm rot="5400000">
              <a:off x="2002043" y="1816653"/>
              <a:ext cx="216000" cy="36000"/>
            </a:xfrm>
            <a:prstGeom prst="roundRect">
              <a:avLst>
                <a:gd name="adj" fmla="val 50000"/>
              </a:avLst>
            </a:prstGeom>
            <a:solidFill>
              <a:srgbClr val="00FE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1136496-7222-470D-A22C-23B51686ABD6}"/>
                </a:ext>
              </a:extLst>
            </p:cNvPr>
            <p:cNvSpPr/>
            <p:nvPr/>
          </p:nvSpPr>
          <p:spPr>
            <a:xfrm rot="5400000">
              <a:off x="2002043" y="2378288"/>
              <a:ext cx="216000" cy="36000"/>
            </a:xfrm>
            <a:prstGeom prst="roundRect">
              <a:avLst>
                <a:gd name="adj" fmla="val 50000"/>
              </a:avLst>
            </a:prstGeom>
            <a:solidFill>
              <a:srgbClr val="00FE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F5AEEC66-8337-4B39-9111-51DE945D12E2}"/>
                </a:ext>
              </a:extLst>
            </p:cNvPr>
            <p:cNvSpPr/>
            <p:nvPr/>
          </p:nvSpPr>
          <p:spPr>
            <a:xfrm rot="5400000">
              <a:off x="2002043" y="2780285"/>
              <a:ext cx="216000" cy="36000"/>
            </a:xfrm>
            <a:prstGeom prst="roundRect">
              <a:avLst>
                <a:gd name="adj" fmla="val 50000"/>
              </a:avLst>
            </a:prstGeom>
            <a:solidFill>
              <a:srgbClr val="00FE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6153D769-AF79-4657-9BD9-BC1A05AFA1FB}"/>
                </a:ext>
              </a:extLst>
            </p:cNvPr>
            <p:cNvSpPr/>
            <p:nvPr/>
          </p:nvSpPr>
          <p:spPr>
            <a:xfrm rot="5400000">
              <a:off x="4143478" y="2104653"/>
              <a:ext cx="360000" cy="36000"/>
            </a:xfrm>
            <a:prstGeom prst="roundRect">
              <a:avLst>
                <a:gd name="adj" fmla="val 50000"/>
              </a:avLst>
            </a:prstGeom>
            <a:solidFill>
              <a:srgbClr val="00FE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3FFAAA9A-C229-429C-AFBB-CE786724DA10}"/>
              </a:ext>
            </a:extLst>
          </p:cNvPr>
          <p:cNvSpPr txBox="1"/>
          <p:nvPr/>
        </p:nvSpPr>
        <p:spPr>
          <a:xfrm>
            <a:off x="6099856" y="1372988"/>
            <a:ext cx="236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 smtClean="0">
                <a:solidFill>
                  <a:srgbClr val="00FEFF"/>
                </a:solidFill>
                <a:latin typeface="+mj-ea"/>
                <a:ea typeface="+mj-ea"/>
              </a:rPr>
              <a:t>基模块</a:t>
            </a:r>
            <a:endParaRPr lang="zh-CN" altLang="en-US" sz="2400" spc="300" dirty="0">
              <a:solidFill>
                <a:srgbClr val="00FEFF"/>
              </a:solidFill>
              <a:latin typeface="+mj-ea"/>
              <a:ea typeface="+mj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7A46C4D-5A28-4651-B513-C7B41B4D03F0}"/>
              </a:ext>
            </a:extLst>
          </p:cNvPr>
          <p:cNvSpPr txBox="1"/>
          <p:nvPr/>
        </p:nvSpPr>
        <p:spPr>
          <a:xfrm>
            <a:off x="6099856" y="1834653"/>
            <a:ext cx="5036457" cy="38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Is_delete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create_time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update_time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3BF9254-07CD-4EA9-938D-AB9D0602DC83}"/>
              </a:ext>
            </a:extLst>
          </p:cNvPr>
          <p:cNvSpPr txBox="1"/>
          <p:nvPr/>
        </p:nvSpPr>
        <p:spPr>
          <a:xfrm>
            <a:off x="6099856" y="2904524"/>
            <a:ext cx="236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 smtClean="0">
                <a:solidFill>
                  <a:srgbClr val="00FEFF"/>
                </a:solidFill>
                <a:latin typeface="+mj-ea"/>
                <a:ea typeface="+mj-ea"/>
              </a:rPr>
              <a:t>其他模块</a:t>
            </a:r>
            <a:endParaRPr lang="zh-CN" altLang="en-US" sz="2400" spc="300" dirty="0">
              <a:solidFill>
                <a:srgbClr val="00FEFF"/>
              </a:solidFill>
              <a:latin typeface="+mj-ea"/>
              <a:ea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705B0F-B639-4084-8ECC-822AB5431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99F7-1672-4D31-8E73-B99ABF0137FC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646" y="1633071"/>
            <a:ext cx="1943259" cy="37056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479" y="3376060"/>
            <a:ext cx="2552921" cy="288823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35" y="0"/>
            <a:ext cx="1094250" cy="10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2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1604F54-9CE8-4F4E-81B1-F56C97E46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1937" y="286427"/>
            <a:ext cx="4048126" cy="393689"/>
          </a:xfrm>
        </p:spPr>
        <p:txBody>
          <a:bodyPr/>
          <a:lstStyle/>
          <a:p>
            <a:r>
              <a:rPr lang="zh-CN" altLang="en-US" dirty="0" smtClean="0"/>
              <a:t>用户注册和登录</a:t>
            </a:r>
            <a:endParaRPr lang="zh-CN" altLang="en-US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EBFF8D6-7DD3-4FF4-8466-3ABA1A13B257}"/>
              </a:ext>
            </a:extLst>
          </p:cNvPr>
          <p:cNvSpPr/>
          <p:nvPr/>
        </p:nvSpPr>
        <p:spPr>
          <a:xfrm>
            <a:off x="8131288" y="4909458"/>
            <a:ext cx="1328737" cy="72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E235F03-4DB2-4CD0-853C-F314F8087C17}"/>
              </a:ext>
            </a:extLst>
          </p:cNvPr>
          <p:cNvSpPr>
            <a:spLocks noChangeAspect="1"/>
          </p:cNvSpPr>
          <p:nvPr/>
        </p:nvSpPr>
        <p:spPr>
          <a:xfrm>
            <a:off x="8741656" y="1937825"/>
            <a:ext cx="108000" cy="108000"/>
          </a:xfrm>
          <a:prstGeom prst="ellipse">
            <a:avLst/>
          </a:prstGeom>
          <a:solidFill>
            <a:srgbClr val="00FE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162B1E4-42D0-4BD9-BE2C-4030A3FC97EA}"/>
              </a:ext>
            </a:extLst>
          </p:cNvPr>
          <p:cNvSpPr>
            <a:spLocks noChangeAspect="1"/>
          </p:cNvSpPr>
          <p:nvPr/>
        </p:nvSpPr>
        <p:spPr>
          <a:xfrm>
            <a:off x="8542467" y="1973825"/>
            <a:ext cx="36000" cy="36000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C4A6D5B-C33E-4F8F-AA0B-898165DE2DD7}"/>
              </a:ext>
            </a:extLst>
          </p:cNvPr>
          <p:cNvSpPr>
            <a:spLocks noChangeAspect="1"/>
          </p:cNvSpPr>
          <p:nvPr/>
        </p:nvSpPr>
        <p:spPr>
          <a:xfrm>
            <a:off x="9012845" y="1973825"/>
            <a:ext cx="36000" cy="36000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4814D34-1CEA-4F11-A4D6-6CEE1ADA3720}"/>
              </a:ext>
            </a:extLst>
          </p:cNvPr>
          <p:cNvGrpSpPr/>
          <p:nvPr/>
        </p:nvGrpSpPr>
        <p:grpSpPr>
          <a:xfrm>
            <a:off x="6277428" y="1885950"/>
            <a:ext cx="5036457" cy="3219450"/>
            <a:chOff x="6277428" y="1885950"/>
            <a:chExt cx="5036457" cy="321945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2F4F564-9051-4B0D-B89C-9EC332D51231}"/>
                </a:ext>
              </a:extLst>
            </p:cNvPr>
            <p:cNvSpPr/>
            <p:nvPr/>
          </p:nvSpPr>
          <p:spPr>
            <a:xfrm>
              <a:off x="6277428" y="1885950"/>
              <a:ext cx="5036457" cy="3219450"/>
            </a:xfrm>
            <a:prstGeom prst="roundRect">
              <a:avLst>
                <a:gd name="adj" fmla="val 6863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6CBF004-FF30-4F18-A35F-104ACB7AAA9B}"/>
                </a:ext>
              </a:extLst>
            </p:cNvPr>
            <p:cNvSpPr/>
            <p:nvPr/>
          </p:nvSpPr>
          <p:spPr>
            <a:xfrm>
              <a:off x="6415314" y="2093602"/>
              <a:ext cx="4760684" cy="267079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2B7942-8E43-4163-9CF9-069AEC0A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99F7-1672-4D31-8E73-B99ABF0137FC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18" name="图片 17"/>
          <p:cNvPicPr/>
          <p:nvPr/>
        </p:nvPicPr>
        <p:blipFill>
          <a:blip r:embed="rId2"/>
          <a:stretch>
            <a:fillRect/>
          </a:stretch>
        </p:blipFill>
        <p:spPr>
          <a:xfrm>
            <a:off x="6415314" y="2104592"/>
            <a:ext cx="4763952" cy="274358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063302" y="151661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300" dirty="0" smtClean="0">
                <a:solidFill>
                  <a:srgbClr val="00FEFF"/>
                </a:solidFill>
                <a:latin typeface="+mj-ea"/>
              </a:rPr>
              <a:t>邮箱验证</a:t>
            </a:r>
            <a:endParaRPr lang="zh-CN" altLang="en-US" spc="300" dirty="0">
              <a:solidFill>
                <a:srgbClr val="00FEFF"/>
              </a:solidFill>
              <a:latin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BA20BE7-2FD0-438E-B565-2CDC00A8BE7B}"/>
              </a:ext>
            </a:extLst>
          </p:cNvPr>
          <p:cNvSpPr txBox="1"/>
          <p:nvPr/>
        </p:nvSpPr>
        <p:spPr>
          <a:xfrm>
            <a:off x="1172028" y="2032057"/>
            <a:ext cx="5036457" cy="38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Celery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分布式任务队列、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163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邮箱服务器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94868" y="2644378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300" dirty="0">
                <a:solidFill>
                  <a:srgbClr val="00FEFF"/>
                </a:solidFill>
                <a:latin typeface="+mj-ea"/>
              </a:rPr>
              <a:t>验证</a:t>
            </a:r>
            <a:r>
              <a:rPr lang="zh-CN" altLang="en-US" spc="300" dirty="0" smtClean="0">
                <a:solidFill>
                  <a:srgbClr val="00FEFF"/>
                </a:solidFill>
                <a:latin typeface="+mj-ea"/>
              </a:rPr>
              <a:t>码登录</a:t>
            </a:r>
            <a:endParaRPr lang="en-US" altLang="zh-CN" spc="300" dirty="0" smtClean="0">
              <a:solidFill>
                <a:srgbClr val="00FEFF"/>
              </a:solidFill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72028" y="3171038"/>
            <a:ext cx="4685898" cy="7129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PIL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库实现，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100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个噪点，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个随机数字并存储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在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session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中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35" y="0"/>
            <a:ext cx="1094250" cy="10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8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animBg="1"/>
      <p:bldP spid="17" grpId="0" animBg="1"/>
      <p:bldP spid="2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1604F54-9CE8-4F4E-81B1-F56C97E46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1937" y="286427"/>
            <a:ext cx="4048126" cy="393689"/>
          </a:xfrm>
        </p:spPr>
        <p:txBody>
          <a:bodyPr/>
          <a:lstStyle/>
          <a:p>
            <a:r>
              <a:rPr lang="zh-CN" altLang="en-US" dirty="0" smtClean="0"/>
              <a:t>模板继承</a:t>
            </a:r>
            <a:endParaRPr lang="zh-CN" altLang="en-US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EBFF8D6-7DD3-4FF4-8466-3ABA1A13B257}"/>
              </a:ext>
            </a:extLst>
          </p:cNvPr>
          <p:cNvSpPr/>
          <p:nvPr/>
        </p:nvSpPr>
        <p:spPr>
          <a:xfrm>
            <a:off x="8131288" y="4909458"/>
            <a:ext cx="1328737" cy="72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E235F03-4DB2-4CD0-853C-F314F8087C17}"/>
              </a:ext>
            </a:extLst>
          </p:cNvPr>
          <p:cNvSpPr>
            <a:spLocks noChangeAspect="1"/>
          </p:cNvSpPr>
          <p:nvPr/>
        </p:nvSpPr>
        <p:spPr>
          <a:xfrm>
            <a:off x="8741656" y="1937825"/>
            <a:ext cx="108000" cy="108000"/>
          </a:xfrm>
          <a:prstGeom prst="ellipse">
            <a:avLst/>
          </a:prstGeom>
          <a:solidFill>
            <a:srgbClr val="00FE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162B1E4-42D0-4BD9-BE2C-4030A3FC97EA}"/>
              </a:ext>
            </a:extLst>
          </p:cNvPr>
          <p:cNvSpPr>
            <a:spLocks noChangeAspect="1"/>
          </p:cNvSpPr>
          <p:nvPr/>
        </p:nvSpPr>
        <p:spPr>
          <a:xfrm>
            <a:off x="8542467" y="1973825"/>
            <a:ext cx="36000" cy="36000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C4A6D5B-C33E-4F8F-AA0B-898165DE2DD7}"/>
              </a:ext>
            </a:extLst>
          </p:cNvPr>
          <p:cNvSpPr>
            <a:spLocks noChangeAspect="1"/>
          </p:cNvSpPr>
          <p:nvPr/>
        </p:nvSpPr>
        <p:spPr>
          <a:xfrm>
            <a:off x="9012845" y="1973825"/>
            <a:ext cx="36000" cy="36000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4814D34-1CEA-4F11-A4D6-6CEE1ADA3720}"/>
              </a:ext>
            </a:extLst>
          </p:cNvPr>
          <p:cNvGrpSpPr/>
          <p:nvPr/>
        </p:nvGrpSpPr>
        <p:grpSpPr>
          <a:xfrm>
            <a:off x="6277428" y="1885950"/>
            <a:ext cx="5036457" cy="3219450"/>
            <a:chOff x="6277428" y="1885950"/>
            <a:chExt cx="5036457" cy="321945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2F4F564-9051-4B0D-B89C-9EC332D51231}"/>
                </a:ext>
              </a:extLst>
            </p:cNvPr>
            <p:cNvSpPr/>
            <p:nvPr/>
          </p:nvSpPr>
          <p:spPr>
            <a:xfrm>
              <a:off x="6277428" y="1885950"/>
              <a:ext cx="5036457" cy="3219450"/>
            </a:xfrm>
            <a:prstGeom prst="roundRect">
              <a:avLst>
                <a:gd name="adj" fmla="val 6863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6CBF004-FF30-4F18-A35F-104ACB7AAA9B}"/>
                </a:ext>
              </a:extLst>
            </p:cNvPr>
            <p:cNvSpPr/>
            <p:nvPr/>
          </p:nvSpPr>
          <p:spPr>
            <a:xfrm>
              <a:off x="6415314" y="2093602"/>
              <a:ext cx="4760684" cy="267079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2B7942-8E43-4163-9CF9-069AEC0A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99F7-1672-4D31-8E73-B99ABF0137FC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63302" y="151661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300" dirty="0" smtClean="0">
                <a:solidFill>
                  <a:srgbClr val="00FEFF"/>
                </a:solidFill>
                <a:latin typeface="+mj-ea"/>
              </a:rPr>
              <a:t>模板继承</a:t>
            </a:r>
            <a:endParaRPr lang="zh-CN" altLang="en-US" spc="300" dirty="0">
              <a:solidFill>
                <a:srgbClr val="00FEFF"/>
              </a:solidFill>
              <a:latin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BA20BE7-2FD0-438E-B565-2CDC00A8BE7B}"/>
              </a:ext>
            </a:extLst>
          </p:cNvPr>
          <p:cNvSpPr txBox="1"/>
          <p:nvPr/>
        </p:nvSpPr>
        <p:spPr>
          <a:xfrm>
            <a:off x="1172028" y="2032057"/>
            <a:ext cx="5036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除注册登录外，其他前端页面有一些部分是相同的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，如：顶部信息块，搜索栏，底部。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这时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就可以利用模板的继承特性，抽象出一个通用模板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base.html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供别的模板继承。现在的组件化思路也是这样的，松耦合，紧内聚，可复用！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314" y="2129602"/>
            <a:ext cx="4760684" cy="263479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35" y="0"/>
            <a:ext cx="1094250" cy="10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animBg="1"/>
      <p:bldP spid="17" grpId="0" animBg="1"/>
      <p:bldP spid="2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1604F54-9CE8-4F4E-81B1-F56C97E46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1937" y="286427"/>
            <a:ext cx="4048126" cy="393689"/>
          </a:xfrm>
        </p:spPr>
        <p:txBody>
          <a:bodyPr/>
          <a:lstStyle/>
          <a:p>
            <a:r>
              <a:rPr lang="zh-CN" altLang="en-US" dirty="0" smtClean="0"/>
              <a:t>商品列表页</a:t>
            </a:r>
            <a:endParaRPr lang="zh-CN" altLang="en-US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EBFF8D6-7DD3-4FF4-8466-3ABA1A13B257}"/>
              </a:ext>
            </a:extLst>
          </p:cNvPr>
          <p:cNvSpPr/>
          <p:nvPr/>
        </p:nvSpPr>
        <p:spPr>
          <a:xfrm>
            <a:off x="8131288" y="4909458"/>
            <a:ext cx="1328737" cy="72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E235F03-4DB2-4CD0-853C-F314F8087C17}"/>
              </a:ext>
            </a:extLst>
          </p:cNvPr>
          <p:cNvSpPr>
            <a:spLocks noChangeAspect="1"/>
          </p:cNvSpPr>
          <p:nvPr/>
        </p:nvSpPr>
        <p:spPr>
          <a:xfrm>
            <a:off x="8741656" y="1937825"/>
            <a:ext cx="108000" cy="108000"/>
          </a:xfrm>
          <a:prstGeom prst="ellipse">
            <a:avLst/>
          </a:prstGeom>
          <a:solidFill>
            <a:srgbClr val="00FE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162B1E4-42D0-4BD9-BE2C-4030A3FC97EA}"/>
              </a:ext>
            </a:extLst>
          </p:cNvPr>
          <p:cNvSpPr>
            <a:spLocks noChangeAspect="1"/>
          </p:cNvSpPr>
          <p:nvPr/>
        </p:nvSpPr>
        <p:spPr>
          <a:xfrm>
            <a:off x="8542467" y="1973825"/>
            <a:ext cx="36000" cy="36000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C4A6D5B-C33E-4F8F-AA0B-898165DE2DD7}"/>
              </a:ext>
            </a:extLst>
          </p:cNvPr>
          <p:cNvSpPr>
            <a:spLocks noChangeAspect="1"/>
          </p:cNvSpPr>
          <p:nvPr/>
        </p:nvSpPr>
        <p:spPr>
          <a:xfrm>
            <a:off x="9012845" y="1973825"/>
            <a:ext cx="36000" cy="36000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4814D34-1CEA-4F11-A4D6-6CEE1ADA3720}"/>
              </a:ext>
            </a:extLst>
          </p:cNvPr>
          <p:cNvGrpSpPr/>
          <p:nvPr/>
        </p:nvGrpSpPr>
        <p:grpSpPr>
          <a:xfrm>
            <a:off x="6277428" y="1885950"/>
            <a:ext cx="5036457" cy="3219450"/>
            <a:chOff x="6277428" y="1885950"/>
            <a:chExt cx="5036457" cy="321945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2F4F564-9051-4B0D-B89C-9EC332D51231}"/>
                </a:ext>
              </a:extLst>
            </p:cNvPr>
            <p:cNvSpPr/>
            <p:nvPr/>
          </p:nvSpPr>
          <p:spPr>
            <a:xfrm>
              <a:off x="6277428" y="1885950"/>
              <a:ext cx="5036457" cy="3219450"/>
            </a:xfrm>
            <a:prstGeom prst="roundRect">
              <a:avLst>
                <a:gd name="adj" fmla="val 6863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6CBF004-FF30-4F18-A35F-104ACB7AAA9B}"/>
                </a:ext>
              </a:extLst>
            </p:cNvPr>
            <p:cNvSpPr/>
            <p:nvPr/>
          </p:nvSpPr>
          <p:spPr>
            <a:xfrm>
              <a:off x="6415314" y="2093602"/>
              <a:ext cx="4760684" cy="267079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2B7942-8E43-4163-9CF9-069AEC0A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99F7-1672-4D31-8E73-B99ABF0137FC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63302" y="151661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300" dirty="0" smtClean="0">
                <a:solidFill>
                  <a:srgbClr val="00FEFF"/>
                </a:solidFill>
                <a:latin typeface="+mj-ea"/>
              </a:rPr>
              <a:t>订单事务</a:t>
            </a:r>
            <a:endParaRPr lang="zh-CN" altLang="en-US" spc="300" dirty="0">
              <a:solidFill>
                <a:srgbClr val="00FEFF"/>
              </a:solidFill>
              <a:latin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BA20BE7-2FD0-438E-B565-2CDC00A8BE7B}"/>
              </a:ext>
            </a:extLst>
          </p:cNvPr>
          <p:cNvSpPr txBox="1"/>
          <p:nvPr/>
        </p:nvSpPr>
        <p:spPr>
          <a:xfrm>
            <a:off x="1172028" y="2032057"/>
            <a:ext cx="5036457" cy="270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新品推荐：相应类目中最新添加的两本书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默认：按评分降序排列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价格：价格从低到高排列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人气：销量从高到低排列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这里使用了分页器</a:t>
            </a:r>
            <a:r>
              <a:rPr lang="en-US" altLang="zh-CN">
                <a:solidFill>
                  <a:schemeClr val="bg1"/>
                </a:solidFill>
                <a:latin typeface="+mn-ea"/>
              </a:rPr>
              <a:t>Paginater</a:t>
            </a:r>
            <a:r>
              <a:rPr lang="zh-CN" altLang="en-US">
                <a:solidFill>
                  <a:schemeClr val="bg1"/>
                </a:solidFill>
                <a:latin typeface="+mn-ea"/>
              </a:rPr>
              <a:t>，是从数据库层面分页，而不是使用</a:t>
            </a:r>
            <a:r>
              <a:rPr lang="en-US" altLang="zh-CN">
                <a:solidFill>
                  <a:schemeClr val="bg1"/>
                </a:solidFill>
                <a:latin typeface="+mn-ea"/>
              </a:rPr>
              <a:t>Bootstrap</a:t>
            </a:r>
            <a:r>
              <a:rPr lang="zh-CN" altLang="en-US">
                <a:solidFill>
                  <a:schemeClr val="bg1"/>
                </a:solidFill>
                <a:latin typeface="+mn-ea"/>
              </a:rPr>
              <a:t>进行前端分页。即每次只加载需要展示的书籍，大大减轻了数据库的负担！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8" name="图片 17"/>
          <p:cNvPicPr/>
          <p:nvPr/>
        </p:nvPicPr>
        <p:blipFill>
          <a:blip r:embed="rId2"/>
          <a:stretch>
            <a:fillRect/>
          </a:stretch>
        </p:blipFill>
        <p:spPr>
          <a:xfrm>
            <a:off x="6339946" y="2096135"/>
            <a:ext cx="4836052" cy="26657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35" y="0"/>
            <a:ext cx="1094250" cy="10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9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1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750"/>
                            </p:stCondLst>
                            <p:childTnLst>
                              <p:par>
                                <p:cTn id="3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10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750"/>
                            </p:stCondLst>
                            <p:childTnLst>
                              <p:par>
                                <p:cTn id="3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10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animBg="1"/>
      <p:bldP spid="17" grpId="0" animBg="1"/>
      <p:bldP spid="2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1604F54-9CE8-4F4E-81B1-F56C97E46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1937" y="286427"/>
            <a:ext cx="4048126" cy="393689"/>
          </a:xfrm>
        </p:spPr>
        <p:txBody>
          <a:bodyPr/>
          <a:lstStyle/>
          <a:p>
            <a:r>
              <a:rPr lang="zh-CN" altLang="en-US" dirty="0" smtClean="0"/>
              <a:t>商品全局搜索</a:t>
            </a:r>
            <a:endParaRPr lang="zh-CN" altLang="en-US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EBFF8D6-7DD3-4FF4-8466-3ABA1A13B257}"/>
              </a:ext>
            </a:extLst>
          </p:cNvPr>
          <p:cNvSpPr/>
          <p:nvPr/>
        </p:nvSpPr>
        <p:spPr>
          <a:xfrm>
            <a:off x="8131288" y="4909458"/>
            <a:ext cx="1328737" cy="72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E235F03-4DB2-4CD0-853C-F314F8087C17}"/>
              </a:ext>
            </a:extLst>
          </p:cNvPr>
          <p:cNvSpPr>
            <a:spLocks noChangeAspect="1"/>
          </p:cNvSpPr>
          <p:nvPr/>
        </p:nvSpPr>
        <p:spPr>
          <a:xfrm>
            <a:off x="8741656" y="1937825"/>
            <a:ext cx="108000" cy="108000"/>
          </a:xfrm>
          <a:prstGeom prst="ellipse">
            <a:avLst/>
          </a:prstGeom>
          <a:solidFill>
            <a:srgbClr val="00FE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162B1E4-42D0-4BD9-BE2C-4030A3FC97EA}"/>
              </a:ext>
            </a:extLst>
          </p:cNvPr>
          <p:cNvSpPr>
            <a:spLocks noChangeAspect="1"/>
          </p:cNvSpPr>
          <p:nvPr/>
        </p:nvSpPr>
        <p:spPr>
          <a:xfrm>
            <a:off x="8542467" y="1973825"/>
            <a:ext cx="36000" cy="36000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C4A6D5B-C33E-4F8F-AA0B-898165DE2DD7}"/>
              </a:ext>
            </a:extLst>
          </p:cNvPr>
          <p:cNvSpPr>
            <a:spLocks noChangeAspect="1"/>
          </p:cNvSpPr>
          <p:nvPr/>
        </p:nvSpPr>
        <p:spPr>
          <a:xfrm>
            <a:off x="9012845" y="1973825"/>
            <a:ext cx="36000" cy="36000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4814D34-1CEA-4F11-A4D6-6CEE1ADA3720}"/>
              </a:ext>
            </a:extLst>
          </p:cNvPr>
          <p:cNvGrpSpPr/>
          <p:nvPr/>
        </p:nvGrpSpPr>
        <p:grpSpPr>
          <a:xfrm>
            <a:off x="6277428" y="1885950"/>
            <a:ext cx="5036457" cy="3219450"/>
            <a:chOff x="6277428" y="1885950"/>
            <a:chExt cx="5036457" cy="321945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2F4F564-9051-4B0D-B89C-9EC332D51231}"/>
                </a:ext>
              </a:extLst>
            </p:cNvPr>
            <p:cNvSpPr/>
            <p:nvPr/>
          </p:nvSpPr>
          <p:spPr>
            <a:xfrm>
              <a:off x="6277428" y="1885950"/>
              <a:ext cx="5036457" cy="3219450"/>
            </a:xfrm>
            <a:prstGeom prst="roundRect">
              <a:avLst>
                <a:gd name="adj" fmla="val 6863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6CBF004-FF30-4F18-A35F-104ACB7AAA9B}"/>
                </a:ext>
              </a:extLst>
            </p:cNvPr>
            <p:cNvSpPr/>
            <p:nvPr/>
          </p:nvSpPr>
          <p:spPr>
            <a:xfrm>
              <a:off x="6415314" y="2093602"/>
              <a:ext cx="4760684" cy="267079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2B7942-8E43-4163-9CF9-069AEC0A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99F7-1672-4D31-8E73-B99ABF0137FC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63302" y="151661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300" dirty="0" smtClean="0">
                <a:solidFill>
                  <a:srgbClr val="00FEFF"/>
                </a:solidFill>
                <a:latin typeface="+mj-ea"/>
              </a:rPr>
              <a:t>全局搜索</a:t>
            </a:r>
            <a:endParaRPr lang="zh-CN" altLang="en-US" spc="300" dirty="0">
              <a:solidFill>
                <a:srgbClr val="00FEFF"/>
              </a:solidFill>
              <a:latin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BA20BE7-2FD0-438E-B565-2CDC00A8BE7B}"/>
              </a:ext>
            </a:extLst>
          </p:cNvPr>
          <p:cNvSpPr txBox="1"/>
          <p:nvPr/>
        </p:nvSpPr>
        <p:spPr>
          <a:xfrm>
            <a:off x="1172028" y="2032057"/>
            <a:ext cx="5036457" cy="137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whoosh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检索引擎 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+ 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jieba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中文分词组件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检索以下三个字段：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314" y="2129602"/>
            <a:ext cx="4760684" cy="265591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028" y="3237891"/>
            <a:ext cx="4198984" cy="101354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35" y="0"/>
            <a:ext cx="1094250" cy="10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3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1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animBg="1"/>
      <p:bldP spid="17" grpId="0" animBg="1"/>
      <p:bldP spid="2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2A45274-2221-48BF-A542-A1585604D6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前言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6885DA9-43E5-4C8B-AFB5-5ECC33C31174}"/>
              </a:ext>
            </a:extLst>
          </p:cNvPr>
          <p:cNvGrpSpPr/>
          <p:nvPr/>
        </p:nvGrpSpPr>
        <p:grpSpPr>
          <a:xfrm>
            <a:off x="848404" y="1328367"/>
            <a:ext cx="10495189" cy="2100633"/>
            <a:chOff x="848404" y="1328367"/>
            <a:chExt cx="10495189" cy="2100633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D8BD036-B243-4AE8-9707-B87477E22DB1}"/>
                </a:ext>
              </a:extLst>
            </p:cNvPr>
            <p:cNvCxnSpPr/>
            <p:nvPr/>
          </p:nvCxnSpPr>
          <p:spPr>
            <a:xfrm rot="5400000" flipH="1">
              <a:off x="1118404" y="1058367"/>
              <a:ext cx="0" cy="540000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3395DEE-5A69-4475-9504-1A5848E0FD14}"/>
                </a:ext>
              </a:extLst>
            </p:cNvPr>
            <p:cNvCxnSpPr/>
            <p:nvPr/>
          </p:nvCxnSpPr>
          <p:spPr>
            <a:xfrm rot="5400000" flipH="1">
              <a:off x="1060155" y="1183291"/>
              <a:ext cx="0" cy="360000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46BB1C3-209F-49A3-A96D-78831C4BC468}"/>
                </a:ext>
              </a:extLst>
            </p:cNvPr>
            <p:cNvCxnSpPr/>
            <p:nvPr/>
          </p:nvCxnSpPr>
          <p:spPr>
            <a:xfrm rot="10800000">
              <a:off x="848406" y="1328367"/>
              <a:ext cx="0" cy="540000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BBDA64E-02D4-43BD-A1E9-9F025960DB26}"/>
                </a:ext>
              </a:extLst>
            </p:cNvPr>
            <p:cNvCxnSpPr/>
            <p:nvPr/>
          </p:nvCxnSpPr>
          <p:spPr>
            <a:xfrm rot="10800000">
              <a:off x="880156" y="1363291"/>
              <a:ext cx="0" cy="360000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348ACF4-E7E5-4009-818F-01AA7EFFD9BE}"/>
                </a:ext>
              </a:extLst>
            </p:cNvPr>
            <p:cNvCxnSpPr/>
            <p:nvPr/>
          </p:nvCxnSpPr>
          <p:spPr>
            <a:xfrm rot="16200000">
              <a:off x="11073593" y="1058367"/>
              <a:ext cx="0" cy="540000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DF383A7-7BC1-4F7D-AAEE-CA910530532A}"/>
                </a:ext>
              </a:extLst>
            </p:cNvPr>
            <p:cNvCxnSpPr/>
            <p:nvPr/>
          </p:nvCxnSpPr>
          <p:spPr>
            <a:xfrm rot="16200000">
              <a:off x="11131844" y="1183291"/>
              <a:ext cx="0" cy="360000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AE267A4-F9F0-43DE-B351-7FE4470F33E9}"/>
                </a:ext>
              </a:extLst>
            </p:cNvPr>
            <p:cNvCxnSpPr/>
            <p:nvPr/>
          </p:nvCxnSpPr>
          <p:spPr>
            <a:xfrm rot="10800000" flipH="1">
              <a:off x="11343593" y="1328367"/>
              <a:ext cx="0" cy="540000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0B1A6EF-9EC6-4F65-BCAD-AC0DF2C580DA}"/>
                </a:ext>
              </a:extLst>
            </p:cNvPr>
            <p:cNvCxnSpPr/>
            <p:nvPr/>
          </p:nvCxnSpPr>
          <p:spPr>
            <a:xfrm rot="10800000" flipH="1">
              <a:off x="11311843" y="1363291"/>
              <a:ext cx="0" cy="360000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EF32720-D180-40AD-93A3-001A42E3BC5B}"/>
                </a:ext>
              </a:extLst>
            </p:cNvPr>
            <p:cNvCxnSpPr/>
            <p:nvPr/>
          </p:nvCxnSpPr>
          <p:spPr>
            <a:xfrm rot="16200000" flipH="1" flipV="1">
              <a:off x="1118404" y="3159000"/>
              <a:ext cx="0" cy="540000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B8BAF2F5-8F1A-43C6-8BD4-E9BE55F15A58}"/>
                </a:ext>
              </a:extLst>
            </p:cNvPr>
            <p:cNvCxnSpPr/>
            <p:nvPr/>
          </p:nvCxnSpPr>
          <p:spPr>
            <a:xfrm rot="16200000" flipH="1" flipV="1">
              <a:off x="1060155" y="3214076"/>
              <a:ext cx="0" cy="360000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9B815A8-315F-446A-89A5-3397CA8476E0}"/>
                </a:ext>
              </a:extLst>
            </p:cNvPr>
            <p:cNvCxnSpPr/>
            <p:nvPr/>
          </p:nvCxnSpPr>
          <p:spPr>
            <a:xfrm rot="10800000" flipV="1">
              <a:off x="848406" y="2889000"/>
              <a:ext cx="0" cy="540000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78A49E53-CF04-43F2-8581-D35CC713BC54}"/>
                </a:ext>
              </a:extLst>
            </p:cNvPr>
            <p:cNvCxnSpPr/>
            <p:nvPr/>
          </p:nvCxnSpPr>
          <p:spPr>
            <a:xfrm rot="10800000" flipV="1">
              <a:off x="880156" y="3034076"/>
              <a:ext cx="0" cy="360000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3257C3B-2B1B-44CA-B5FB-3CA0B46C33A2}"/>
                </a:ext>
              </a:extLst>
            </p:cNvPr>
            <p:cNvCxnSpPr/>
            <p:nvPr/>
          </p:nvCxnSpPr>
          <p:spPr>
            <a:xfrm rot="5400000" flipV="1">
              <a:off x="11073593" y="3159000"/>
              <a:ext cx="0" cy="540000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A0611410-FF56-4A11-91C3-BEDACB39CC71}"/>
                </a:ext>
              </a:extLst>
            </p:cNvPr>
            <p:cNvCxnSpPr/>
            <p:nvPr/>
          </p:nvCxnSpPr>
          <p:spPr>
            <a:xfrm rot="5400000" flipV="1">
              <a:off x="11131844" y="3214076"/>
              <a:ext cx="0" cy="360000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3AE153A5-4C0A-4E30-A537-9CD6EEAF247F}"/>
                </a:ext>
              </a:extLst>
            </p:cNvPr>
            <p:cNvCxnSpPr/>
            <p:nvPr/>
          </p:nvCxnSpPr>
          <p:spPr>
            <a:xfrm rot="10800000" flipH="1" flipV="1">
              <a:off x="11343593" y="2889000"/>
              <a:ext cx="0" cy="540000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4AF91F0-2F12-49BA-B4B6-98D87FA5DDFB}"/>
                </a:ext>
              </a:extLst>
            </p:cNvPr>
            <p:cNvCxnSpPr/>
            <p:nvPr/>
          </p:nvCxnSpPr>
          <p:spPr>
            <a:xfrm rot="10800000" flipH="1" flipV="1">
              <a:off x="11311843" y="3034076"/>
              <a:ext cx="0" cy="360000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8623951-F11D-4F5F-A839-A645C37FD162}"/>
              </a:ext>
            </a:extLst>
          </p:cNvPr>
          <p:cNvSpPr txBox="1"/>
          <p:nvPr/>
        </p:nvSpPr>
        <p:spPr>
          <a:xfrm>
            <a:off x="848404" y="3968999"/>
            <a:ext cx="1049518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本项目是一个全栈的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web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项目，是面向应用级开发的，而不是只针对数据库！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88EC566-BFDA-429D-9C0E-F1687E1BB66D}"/>
              </a:ext>
            </a:extLst>
          </p:cNvPr>
          <p:cNvSpPr txBox="1"/>
          <p:nvPr/>
        </p:nvSpPr>
        <p:spPr>
          <a:xfrm>
            <a:off x="693506" y="4497478"/>
            <a:ext cx="1049518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由于时间限制，很多东西可能没时间</a:t>
            </a:r>
            <a:r>
              <a:rPr lang="zh-CN" altLang="en-US" smtClean="0">
                <a:solidFill>
                  <a:schemeClr val="bg1"/>
                </a:solidFill>
                <a:latin typeface="+mn-ea"/>
              </a:rPr>
              <a:t>演示（老实说我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觉得这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8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分钟对不起我这个花费的时间和精力），只能给大家演示一遍功能，详细信息可以参考我的项目文档及博客！项目文档和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可以在这里下载：</a:t>
            </a:r>
            <a:r>
              <a:rPr lang="en-US" altLang="zh-CN" dirty="0">
                <a:hlinkClick r:id="rId2"/>
              </a:rPr>
              <a:t>http://www.fishblogs.cn/file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740CB7-287D-41AB-9C90-1E9B7B3C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99F7-1672-4D31-8E73-B99ABF0137FC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45" y="51118"/>
            <a:ext cx="1007249" cy="10072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00" y="1328367"/>
            <a:ext cx="63500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73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5000">
        <p15:prstTrans prst="drape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1604F54-9CE8-4F4E-81B1-F56C97E46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1937" y="286427"/>
            <a:ext cx="4048126" cy="393689"/>
          </a:xfrm>
        </p:spPr>
        <p:txBody>
          <a:bodyPr/>
          <a:lstStyle/>
          <a:p>
            <a:r>
              <a:rPr lang="zh-CN" altLang="en-US" dirty="0" smtClean="0"/>
              <a:t>订单提交</a:t>
            </a:r>
            <a:endParaRPr lang="zh-CN" altLang="en-US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EBFF8D6-7DD3-4FF4-8466-3ABA1A13B257}"/>
              </a:ext>
            </a:extLst>
          </p:cNvPr>
          <p:cNvSpPr/>
          <p:nvPr/>
        </p:nvSpPr>
        <p:spPr>
          <a:xfrm>
            <a:off x="8131288" y="4909458"/>
            <a:ext cx="1328737" cy="72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E235F03-4DB2-4CD0-853C-F314F8087C17}"/>
              </a:ext>
            </a:extLst>
          </p:cNvPr>
          <p:cNvSpPr>
            <a:spLocks noChangeAspect="1"/>
          </p:cNvSpPr>
          <p:nvPr/>
        </p:nvSpPr>
        <p:spPr>
          <a:xfrm>
            <a:off x="8741656" y="1937825"/>
            <a:ext cx="108000" cy="108000"/>
          </a:xfrm>
          <a:prstGeom prst="ellipse">
            <a:avLst/>
          </a:prstGeom>
          <a:solidFill>
            <a:srgbClr val="00FE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162B1E4-42D0-4BD9-BE2C-4030A3FC97EA}"/>
              </a:ext>
            </a:extLst>
          </p:cNvPr>
          <p:cNvSpPr>
            <a:spLocks noChangeAspect="1"/>
          </p:cNvSpPr>
          <p:nvPr/>
        </p:nvSpPr>
        <p:spPr>
          <a:xfrm>
            <a:off x="8542467" y="1973825"/>
            <a:ext cx="36000" cy="36000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C4A6D5B-C33E-4F8F-AA0B-898165DE2DD7}"/>
              </a:ext>
            </a:extLst>
          </p:cNvPr>
          <p:cNvSpPr>
            <a:spLocks noChangeAspect="1"/>
          </p:cNvSpPr>
          <p:nvPr/>
        </p:nvSpPr>
        <p:spPr>
          <a:xfrm>
            <a:off x="9012845" y="1973825"/>
            <a:ext cx="36000" cy="36000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4814D34-1CEA-4F11-A4D6-6CEE1ADA3720}"/>
              </a:ext>
            </a:extLst>
          </p:cNvPr>
          <p:cNvGrpSpPr/>
          <p:nvPr/>
        </p:nvGrpSpPr>
        <p:grpSpPr>
          <a:xfrm>
            <a:off x="6277428" y="1885950"/>
            <a:ext cx="5036457" cy="3219450"/>
            <a:chOff x="6277428" y="1885950"/>
            <a:chExt cx="5036457" cy="321945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2F4F564-9051-4B0D-B89C-9EC332D51231}"/>
                </a:ext>
              </a:extLst>
            </p:cNvPr>
            <p:cNvSpPr/>
            <p:nvPr/>
          </p:nvSpPr>
          <p:spPr>
            <a:xfrm>
              <a:off x="6277428" y="1885950"/>
              <a:ext cx="5036457" cy="3219450"/>
            </a:xfrm>
            <a:prstGeom prst="roundRect">
              <a:avLst>
                <a:gd name="adj" fmla="val 6863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6CBF004-FF30-4F18-A35F-104ACB7AAA9B}"/>
                </a:ext>
              </a:extLst>
            </p:cNvPr>
            <p:cNvSpPr/>
            <p:nvPr/>
          </p:nvSpPr>
          <p:spPr>
            <a:xfrm>
              <a:off x="6415314" y="2093602"/>
              <a:ext cx="4760684" cy="267079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2B7942-8E43-4163-9CF9-069AEC0A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99F7-1672-4D31-8E73-B99ABF0137FC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63302" y="151661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300" dirty="0" smtClean="0">
                <a:solidFill>
                  <a:srgbClr val="00FEFF"/>
                </a:solidFill>
                <a:latin typeface="+mj-ea"/>
              </a:rPr>
              <a:t>订单事务</a:t>
            </a:r>
            <a:endParaRPr lang="zh-CN" altLang="en-US" spc="300" dirty="0">
              <a:solidFill>
                <a:srgbClr val="00FEFF"/>
              </a:solidFill>
              <a:latin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BA20BE7-2FD0-438E-B565-2CDC00A8BE7B}"/>
              </a:ext>
            </a:extLst>
          </p:cNvPr>
          <p:cNvSpPr txBox="1"/>
          <p:nvPr/>
        </p:nvSpPr>
        <p:spPr>
          <a:xfrm>
            <a:off x="1172028" y="2032057"/>
            <a:ext cx="5036457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用装饰器声明一个事务：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@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transaction.atomic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创建一个保存点：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sid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=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transaction.savepoint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()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提交事务：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transaction.savepoint_rollback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sid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)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557" y="2093602"/>
            <a:ext cx="4722198" cy="267079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35" y="0"/>
            <a:ext cx="1094250" cy="10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1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10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10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10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animBg="1"/>
      <p:bldP spid="17" grpId="0" animBg="1"/>
      <p:bldP spid="2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40A6B8A-91F6-44AE-8069-35C9B1176FCA}"/>
              </a:ext>
            </a:extLst>
          </p:cNvPr>
          <p:cNvSpPr txBox="1"/>
          <p:nvPr/>
        </p:nvSpPr>
        <p:spPr>
          <a:xfrm>
            <a:off x="7200900" y="3013502"/>
            <a:ext cx="3457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600" dirty="0" smtClean="0">
                <a:solidFill>
                  <a:schemeClr val="bg1"/>
                </a:solidFill>
                <a:latin typeface="+mj-ea"/>
              </a:rPr>
              <a:t>性能与安全</a:t>
            </a:r>
            <a:endParaRPr lang="zh-CN" altLang="en-US" sz="4800" spc="6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DECEFC0-E649-4CC0-BFB6-745BF5D335DF}"/>
              </a:ext>
            </a:extLst>
          </p:cNvPr>
          <p:cNvSpPr txBox="1"/>
          <p:nvPr/>
        </p:nvSpPr>
        <p:spPr>
          <a:xfrm>
            <a:off x="6096000" y="2921169"/>
            <a:ext cx="6367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>
                <a:solidFill>
                  <a:schemeClr val="bg1"/>
                </a:solidFill>
                <a:latin typeface="Algerian" panose="04020705040A02060702" pitchFamily="82" charset="0"/>
              </a:rPr>
              <a:t>0</a:t>
            </a:r>
            <a:endParaRPr lang="zh-CN" altLang="en-US" sz="60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85AB8E7-C109-4811-A3CF-5C0CE569AA93}"/>
              </a:ext>
            </a:extLst>
          </p:cNvPr>
          <p:cNvSpPr txBox="1"/>
          <p:nvPr/>
        </p:nvSpPr>
        <p:spPr>
          <a:xfrm>
            <a:off x="6554568" y="2921169"/>
            <a:ext cx="6463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Algerian" panose="04020705040A02060702" pitchFamily="82" charset="0"/>
              </a:rPr>
              <a:t>3</a:t>
            </a:r>
            <a:endParaRPr lang="zh-CN" altLang="en-US" sz="6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DD19240-8D12-4C86-AC01-CB94BD76F8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9C99F7-1672-4D31-8E73-B99ABF0137FC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04" y="2639228"/>
            <a:ext cx="1625836" cy="162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24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5000">
        <p15:prstTrans prst="pageCurlDouble"/>
      </p:transition>
    </mc:Choice>
    <mc:Fallback xmlns="">
      <p:transition spd="slow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1" presetClass="entr" presetSubtype="0" fill="hold" grpId="0" nodeType="withEffect">
                                      <p:stCondLst>
                                        <p:cond delay="6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 tmFilter="0,0; .5, 1; 1, 1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uild="allAtOnce"/>
          <p:bldP spid="41" grpId="0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1" presetClass="entr" presetSubtype="0" fill="hold" grpId="0" nodeType="withEffect">
                                      <p:stCondLst>
                                        <p:cond delay="6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 tmFilter="0,0; .5, 1; 1, 1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uild="allAtOnce"/>
          <p:bldP spid="41" grpId="0"/>
          <p:bldP spid="42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FCDECE-5F6B-4B8A-B7CF-ABAE3E22D9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性能优化</a:t>
            </a:r>
            <a:endParaRPr lang="zh-CN" altLang="en-US" dirty="0"/>
          </a:p>
        </p:txBody>
      </p:sp>
      <p:sp>
        <p:nvSpPr>
          <p:cNvPr id="48" name="settings-cogwheel_19811">
            <a:extLst>
              <a:ext uri="{FF2B5EF4-FFF2-40B4-BE49-F238E27FC236}">
                <a16:creationId xmlns:a16="http://schemas.microsoft.com/office/drawing/2014/main" id="{77427516-1E5A-4F49-85B8-F0DAA3FAF430}"/>
              </a:ext>
            </a:extLst>
          </p:cNvPr>
          <p:cNvSpPr>
            <a:spLocks noChangeAspect="1"/>
          </p:cNvSpPr>
          <p:nvPr/>
        </p:nvSpPr>
        <p:spPr bwMode="auto">
          <a:xfrm>
            <a:off x="4629151" y="1907079"/>
            <a:ext cx="1662381" cy="1656000"/>
          </a:xfrm>
          <a:custGeom>
            <a:avLst/>
            <a:gdLst>
              <a:gd name="T0" fmla="*/ 2026 w 5033"/>
              <a:gd name="T1" fmla="*/ 4906 h 5021"/>
              <a:gd name="T2" fmla="*/ 1667 w 5033"/>
              <a:gd name="T3" fmla="*/ 4323 h 5021"/>
              <a:gd name="T4" fmla="*/ 1237 w 5033"/>
              <a:gd name="T5" fmla="*/ 4593 h 5021"/>
              <a:gd name="T6" fmla="*/ 476 w 5033"/>
              <a:gd name="T7" fmla="*/ 3854 h 5021"/>
              <a:gd name="T8" fmla="*/ 703 w 5033"/>
              <a:gd name="T9" fmla="*/ 3292 h 5021"/>
              <a:gd name="T10" fmla="*/ 141 w 5033"/>
              <a:gd name="T11" fmla="*/ 3077 h 5021"/>
              <a:gd name="T12" fmla="*/ 126 w 5033"/>
              <a:gd name="T13" fmla="*/ 2020 h 5021"/>
              <a:gd name="T14" fmla="*/ 681 w 5033"/>
              <a:gd name="T15" fmla="*/ 1780 h 5021"/>
              <a:gd name="T16" fmla="*/ 441 w 5033"/>
              <a:gd name="T17" fmla="*/ 1232 h 5021"/>
              <a:gd name="T18" fmla="*/ 1175 w 5033"/>
              <a:gd name="T19" fmla="*/ 476 h 5021"/>
              <a:gd name="T20" fmla="*/ 1598 w 5033"/>
              <a:gd name="T21" fmla="*/ 725 h 5021"/>
              <a:gd name="T22" fmla="*/ 1953 w 5033"/>
              <a:gd name="T23" fmla="*/ 140 h 5021"/>
              <a:gd name="T24" fmla="*/ 3005 w 5033"/>
              <a:gd name="T25" fmla="*/ 124 h 5021"/>
              <a:gd name="T26" fmla="*/ 3368 w 5033"/>
              <a:gd name="T27" fmla="*/ 696 h 5021"/>
              <a:gd name="T28" fmla="*/ 3794 w 5033"/>
              <a:gd name="T29" fmla="*/ 436 h 5021"/>
              <a:gd name="T30" fmla="*/ 4551 w 5033"/>
              <a:gd name="T31" fmla="*/ 1167 h 5021"/>
              <a:gd name="T32" fmla="*/ 4518 w 5033"/>
              <a:gd name="T33" fmla="*/ 1905 h 5021"/>
              <a:gd name="T34" fmla="*/ 4984 w 5033"/>
              <a:gd name="T35" fmla="*/ 2087 h 5021"/>
              <a:gd name="T36" fmla="*/ 4786 w 5033"/>
              <a:gd name="T37" fmla="*/ 3037 h 5021"/>
              <a:gd name="T38" fmla="*/ 4531 w 5033"/>
              <a:gd name="T39" fmla="*/ 3053 h 5021"/>
              <a:gd name="T40" fmla="*/ 4599 w 5033"/>
              <a:gd name="T41" fmla="*/ 3789 h 5021"/>
              <a:gd name="T42" fmla="*/ 3863 w 5033"/>
              <a:gd name="T43" fmla="*/ 4551 h 5021"/>
              <a:gd name="T44" fmla="*/ 3437 w 5033"/>
              <a:gd name="T45" fmla="*/ 4295 h 5021"/>
              <a:gd name="T46" fmla="*/ 3087 w 5033"/>
              <a:gd name="T47" fmla="*/ 4889 h 5021"/>
              <a:gd name="T48" fmla="*/ 1667 w 5033"/>
              <a:gd name="T49" fmla="*/ 4167 h 5021"/>
              <a:gd name="T50" fmla="*/ 2155 w 5033"/>
              <a:gd name="T51" fmla="*/ 4817 h 5021"/>
              <a:gd name="T52" fmla="*/ 2955 w 5033"/>
              <a:gd name="T53" fmla="*/ 4804 h 5021"/>
              <a:gd name="T54" fmla="*/ 3437 w 5033"/>
              <a:gd name="T55" fmla="*/ 4138 h 5021"/>
              <a:gd name="T56" fmla="*/ 3891 w 5033"/>
              <a:gd name="T57" fmla="*/ 4397 h 5021"/>
              <a:gd name="T58" fmla="*/ 4446 w 5033"/>
              <a:gd name="T59" fmla="*/ 3822 h 5021"/>
              <a:gd name="T60" fmla="*/ 4467 w 5033"/>
              <a:gd name="T61" fmla="*/ 2910 h 5021"/>
              <a:gd name="T62" fmla="*/ 4786 w 5033"/>
              <a:gd name="T63" fmla="*/ 2881 h 5021"/>
              <a:gd name="T64" fmla="*/ 4830 w 5033"/>
              <a:gd name="T65" fmla="*/ 2114 h 5021"/>
              <a:gd name="T66" fmla="*/ 4462 w 5033"/>
              <a:gd name="T67" fmla="*/ 2050 h 5021"/>
              <a:gd name="T68" fmla="*/ 4397 w 5033"/>
              <a:gd name="T69" fmla="*/ 1140 h 5021"/>
              <a:gd name="T70" fmla="*/ 3826 w 5033"/>
              <a:gd name="T71" fmla="*/ 589 h 5021"/>
              <a:gd name="T72" fmla="*/ 3368 w 5033"/>
              <a:gd name="T73" fmla="*/ 852 h 5021"/>
              <a:gd name="T74" fmla="*/ 2877 w 5033"/>
              <a:gd name="T75" fmla="*/ 213 h 5021"/>
              <a:gd name="T76" fmla="*/ 2084 w 5033"/>
              <a:gd name="T77" fmla="*/ 225 h 5021"/>
              <a:gd name="T78" fmla="*/ 1598 w 5033"/>
              <a:gd name="T79" fmla="*/ 881 h 5021"/>
              <a:gd name="T80" fmla="*/ 1148 w 5033"/>
              <a:gd name="T81" fmla="*/ 629 h 5021"/>
              <a:gd name="T82" fmla="*/ 593 w 5033"/>
              <a:gd name="T83" fmla="*/ 1199 h 5021"/>
              <a:gd name="T84" fmla="*/ 827 w 5033"/>
              <a:gd name="T85" fmla="*/ 1836 h 5021"/>
              <a:gd name="T86" fmla="*/ 215 w 5033"/>
              <a:gd name="T87" fmla="*/ 2148 h 5021"/>
              <a:gd name="T88" fmla="*/ 225 w 5033"/>
              <a:gd name="T89" fmla="*/ 2946 h 5021"/>
              <a:gd name="T90" fmla="*/ 846 w 5033"/>
              <a:gd name="T91" fmla="*/ 3228 h 5021"/>
              <a:gd name="T92" fmla="*/ 629 w 5033"/>
              <a:gd name="T93" fmla="*/ 3883 h 5021"/>
              <a:gd name="T94" fmla="*/ 1203 w 5033"/>
              <a:gd name="T95" fmla="*/ 4440 h 5021"/>
              <a:gd name="T96" fmla="*/ 1667 w 5033"/>
              <a:gd name="T97" fmla="*/ 4167 h 5021"/>
              <a:gd name="T98" fmla="*/ 2171 w 5033"/>
              <a:gd name="T99" fmla="*/ 1740 h 5021"/>
              <a:gd name="T100" fmla="*/ 2861 w 5033"/>
              <a:gd name="T101" fmla="*/ 3292 h 5021"/>
              <a:gd name="T102" fmla="*/ 2234 w 5033"/>
              <a:gd name="T103" fmla="*/ 1883 h 5021"/>
              <a:gd name="T104" fmla="*/ 2798 w 5033"/>
              <a:gd name="T105" fmla="*/ 3149 h 5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033" h="5021">
                <a:moveTo>
                  <a:pt x="2519" y="5021"/>
                </a:moveTo>
                <a:cubicBezTo>
                  <a:pt x="2404" y="5021"/>
                  <a:pt x="2287" y="5013"/>
                  <a:pt x="2173" y="4997"/>
                </a:cubicBezTo>
                <a:cubicBezTo>
                  <a:pt x="2114" y="4989"/>
                  <a:pt x="2060" y="4955"/>
                  <a:pt x="2026" y="4906"/>
                </a:cubicBezTo>
                <a:cubicBezTo>
                  <a:pt x="1992" y="4857"/>
                  <a:pt x="1980" y="4795"/>
                  <a:pt x="1994" y="4736"/>
                </a:cubicBezTo>
                <a:cubicBezTo>
                  <a:pt x="2011" y="4664"/>
                  <a:pt x="2004" y="4590"/>
                  <a:pt x="1974" y="4523"/>
                </a:cubicBezTo>
                <a:cubicBezTo>
                  <a:pt x="1920" y="4401"/>
                  <a:pt x="1800" y="4323"/>
                  <a:pt x="1667" y="4323"/>
                </a:cubicBezTo>
                <a:cubicBezTo>
                  <a:pt x="1620" y="4323"/>
                  <a:pt x="1574" y="4333"/>
                  <a:pt x="1530" y="4352"/>
                </a:cubicBezTo>
                <a:cubicBezTo>
                  <a:pt x="1465" y="4381"/>
                  <a:pt x="1412" y="4429"/>
                  <a:pt x="1376" y="4491"/>
                </a:cubicBezTo>
                <a:cubicBezTo>
                  <a:pt x="1346" y="4543"/>
                  <a:pt x="1295" y="4580"/>
                  <a:pt x="1237" y="4593"/>
                </a:cubicBezTo>
                <a:cubicBezTo>
                  <a:pt x="1181" y="4606"/>
                  <a:pt x="1116" y="4594"/>
                  <a:pt x="1067" y="4559"/>
                </a:cubicBezTo>
                <a:cubicBezTo>
                  <a:pt x="857" y="4410"/>
                  <a:pt x="671" y="4230"/>
                  <a:pt x="515" y="4022"/>
                </a:cubicBezTo>
                <a:cubicBezTo>
                  <a:pt x="479" y="3974"/>
                  <a:pt x="465" y="3913"/>
                  <a:pt x="476" y="3854"/>
                </a:cubicBezTo>
                <a:cubicBezTo>
                  <a:pt x="487" y="3796"/>
                  <a:pt x="522" y="3744"/>
                  <a:pt x="573" y="3712"/>
                </a:cubicBezTo>
                <a:cubicBezTo>
                  <a:pt x="637" y="3672"/>
                  <a:pt x="684" y="3616"/>
                  <a:pt x="710" y="3549"/>
                </a:cubicBezTo>
                <a:cubicBezTo>
                  <a:pt x="742" y="3465"/>
                  <a:pt x="740" y="3374"/>
                  <a:pt x="703" y="3292"/>
                </a:cubicBezTo>
                <a:cubicBezTo>
                  <a:pt x="666" y="3210"/>
                  <a:pt x="600" y="3147"/>
                  <a:pt x="516" y="3115"/>
                </a:cubicBezTo>
                <a:cubicBezTo>
                  <a:pt x="452" y="3090"/>
                  <a:pt x="380" y="3086"/>
                  <a:pt x="311" y="3104"/>
                </a:cubicBezTo>
                <a:cubicBezTo>
                  <a:pt x="252" y="3119"/>
                  <a:pt x="190" y="3109"/>
                  <a:pt x="141" y="3077"/>
                </a:cubicBezTo>
                <a:cubicBezTo>
                  <a:pt x="90" y="3044"/>
                  <a:pt x="56" y="2992"/>
                  <a:pt x="46" y="2933"/>
                </a:cubicBezTo>
                <a:cubicBezTo>
                  <a:pt x="3" y="2681"/>
                  <a:pt x="0" y="2423"/>
                  <a:pt x="36" y="2166"/>
                </a:cubicBezTo>
                <a:cubicBezTo>
                  <a:pt x="45" y="2107"/>
                  <a:pt x="77" y="2054"/>
                  <a:pt x="126" y="2020"/>
                </a:cubicBezTo>
                <a:cubicBezTo>
                  <a:pt x="175" y="1986"/>
                  <a:pt x="237" y="1974"/>
                  <a:pt x="295" y="1987"/>
                </a:cubicBezTo>
                <a:cubicBezTo>
                  <a:pt x="365" y="2003"/>
                  <a:pt x="439" y="1995"/>
                  <a:pt x="504" y="1967"/>
                </a:cubicBezTo>
                <a:cubicBezTo>
                  <a:pt x="586" y="1930"/>
                  <a:pt x="649" y="1864"/>
                  <a:pt x="681" y="1780"/>
                </a:cubicBezTo>
                <a:cubicBezTo>
                  <a:pt x="713" y="1696"/>
                  <a:pt x="711" y="1605"/>
                  <a:pt x="675" y="1523"/>
                </a:cubicBezTo>
                <a:cubicBezTo>
                  <a:pt x="646" y="1459"/>
                  <a:pt x="600" y="1407"/>
                  <a:pt x="540" y="1371"/>
                </a:cubicBezTo>
                <a:cubicBezTo>
                  <a:pt x="489" y="1341"/>
                  <a:pt x="453" y="1290"/>
                  <a:pt x="441" y="1232"/>
                </a:cubicBezTo>
                <a:cubicBezTo>
                  <a:pt x="429" y="1173"/>
                  <a:pt x="441" y="1112"/>
                  <a:pt x="476" y="1064"/>
                </a:cubicBezTo>
                <a:cubicBezTo>
                  <a:pt x="624" y="854"/>
                  <a:pt x="804" y="670"/>
                  <a:pt x="1009" y="515"/>
                </a:cubicBezTo>
                <a:cubicBezTo>
                  <a:pt x="1056" y="480"/>
                  <a:pt x="1117" y="466"/>
                  <a:pt x="1175" y="476"/>
                </a:cubicBezTo>
                <a:cubicBezTo>
                  <a:pt x="1233" y="486"/>
                  <a:pt x="1285" y="521"/>
                  <a:pt x="1317" y="570"/>
                </a:cubicBezTo>
                <a:cubicBezTo>
                  <a:pt x="1357" y="631"/>
                  <a:pt x="1412" y="677"/>
                  <a:pt x="1478" y="702"/>
                </a:cubicBezTo>
                <a:cubicBezTo>
                  <a:pt x="1517" y="717"/>
                  <a:pt x="1557" y="725"/>
                  <a:pt x="1598" y="725"/>
                </a:cubicBezTo>
                <a:cubicBezTo>
                  <a:pt x="1737" y="725"/>
                  <a:pt x="1863" y="638"/>
                  <a:pt x="1912" y="509"/>
                </a:cubicBezTo>
                <a:cubicBezTo>
                  <a:pt x="1937" y="445"/>
                  <a:pt x="1941" y="376"/>
                  <a:pt x="1925" y="308"/>
                </a:cubicBezTo>
                <a:cubicBezTo>
                  <a:pt x="1910" y="251"/>
                  <a:pt x="1921" y="189"/>
                  <a:pt x="1953" y="140"/>
                </a:cubicBezTo>
                <a:cubicBezTo>
                  <a:pt x="1986" y="90"/>
                  <a:pt x="2038" y="56"/>
                  <a:pt x="2096" y="46"/>
                </a:cubicBezTo>
                <a:cubicBezTo>
                  <a:pt x="2345" y="4"/>
                  <a:pt x="2607" y="0"/>
                  <a:pt x="2859" y="35"/>
                </a:cubicBezTo>
                <a:cubicBezTo>
                  <a:pt x="2917" y="43"/>
                  <a:pt x="2971" y="75"/>
                  <a:pt x="3005" y="124"/>
                </a:cubicBezTo>
                <a:cubicBezTo>
                  <a:pt x="3039" y="172"/>
                  <a:pt x="3051" y="233"/>
                  <a:pt x="3039" y="291"/>
                </a:cubicBezTo>
                <a:cubicBezTo>
                  <a:pt x="3024" y="361"/>
                  <a:pt x="3032" y="432"/>
                  <a:pt x="3060" y="496"/>
                </a:cubicBezTo>
                <a:cubicBezTo>
                  <a:pt x="3114" y="618"/>
                  <a:pt x="3235" y="696"/>
                  <a:pt x="3368" y="696"/>
                </a:cubicBezTo>
                <a:cubicBezTo>
                  <a:pt x="3415" y="696"/>
                  <a:pt x="3461" y="686"/>
                  <a:pt x="3504" y="667"/>
                </a:cubicBezTo>
                <a:cubicBezTo>
                  <a:pt x="3567" y="639"/>
                  <a:pt x="3619" y="593"/>
                  <a:pt x="3655" y="534"/>
                </a:cubicBezTo>
                <a:cubicBezTo>
                  <a:pt x="3685" y="484"/>
                  <a:pt x="3736" y="448"/>
                  <a:pt x="3794" y="436"/>
                </a:cubicBezTo>
                <a:cubicBezTo>
                  <a:pt x="3855" y="423"/>
                  <a:pt x="3913" y="437"/>
                  <a:pt x="3961" y="470"/>
                </a:cubicBezTo>
                <a:cubicBezTo>
                  <a:pt x="4171" y="618"/>
                  <a:pt x="4355" y="797"/>
                  <a:pt x="4510" y="1001"/>
                </a:cubicBezTo>
                <a:cubicBezTo>
                  <a:pt x="4546" y="1048"/>
                  <a:pt x="4561" y="1109"/>
                  <a:pt x="4551" y="1167"/>
                </a:cubicBezTo>
                <a:cubicBezTo>
                  <a:pt x="4540" y="1226"/>
                  <a:pt x="4506" y="1278"/>
                  <a:pt x="4456" y="1310"/>
                </a:cubicBezTo>
                <a:cubicBezTo>
                  <a:pt x="4395" y="1349"/>
                  <a:pt x="4350" y="1405"/>
                  <a:pt x="4325" y="1470"/>
                </a:cubicBezTo>
                <a:cubicBezTo>
                  <a:pt x="4258" y="1643"/>
                  <a:pt x="4345" y="1838"/>
                  <a:pt x="4518" y="1905"/>
                </a:cubicBezTo>
                <a:cubicBezTo>
                  <a:pt x="4582" y="1929"/>
                  <a:pt x="4653" y="1933"/>
                  <a:pt x="4721" y="1916"/>
                </a:cubicBezTo>
                <a:cubicBezTo>
                  <a:pt x="4779" y="1902"/>
                  <a:pt x="4840" y="1912"/>
                  <a:pt x="4890" y="1944"/>
                </a:cubicBezTo>
                <a:cubicBezTo>
                  <a:pt x="4939" y="1977"/>
                  <a:pt x="4974" y="2029"/>
                  <a:pt x="4984" y="2087"/>
                </a:cubicBezTo>
                <a:cubicBezTo>
                  <a:pt x="5028" y="2339"/>
                  <a:pt x="5033" y="2597"/>
                  <a:pt x="4998" y="2852"/>
                </a:cubicBezTo>
                <a:cubicBezTo>
                  <a:pt x="4990" y="2911"/>
                  <a:pt x="4957" y="2965"/>
                  <a:pt x="4908" y="2999"/>
                </a:cubicBezTo>
                <a:cubicBezTo>
                  <a:pt x="4872" y="3024"/>
                  <a:pt x="4830" y="3037"/>
                  <a:pt x="4786" y="3037"/>
                </a:cubicBezTo>
                <a:lnTo>
                  <a:pt x="4786" y="3037"/>
                </a:lnTo>
                <a:cubicBezTo>
                  <a:pt x="4770" y="3037"/>
                  <a:pt x="4755" y="3036"/>
                  <a:pt x="4740" y="3032"/>
                </a:cubicBezTo>
                <a:cubicBezTo>
                  <a:pt x="4668" y="3016"/>
                  <a:pt x="4596" y="3024"/>
                  <a:pt x="4531" y="3053"/>
                </a:cubicBezTo>
                <a:cubicBezTo>
                  <a:pt x="4361" y="3128"/>
                  <a:pt x="4285" y="3327"/>
                  <a:pt x="4360" y="3497"/>
                </a:cubicBezTo>
                <a:cubicBezTo>
                  <a:pt x="4389" y="3561"/>
                  <a:pt x="4436" y="3614"/>
                  <a:pt x="4497" y="3650"/>
                </a:cubicBezTo>
                <a:cubicBezTo>
                  <a:pt x="4549" y="3680"/>
                  <a:pt x="4586" y="3731"/>
                  <a:pt x="4599" y="3789"/>
                </a:cubicBezTo>
                <a:cubicBezTo>
                  <a:pt x="4611" y="3847"/>
                  <a:pt x="4599" y="3909"/>
                  <a:pt x="4565" y="3958"/>
                </a:cubicBezTo>
                <a:cubicBezTo>
                  <a:pt x="4416" y="4169"/>
                  <a:pt x="4237" y="4355"/>
                  <a:pt x="4031" y="4511"/>
                </a:cubicBezTo>
                <a:cubicBezTo>
                  <a:pt x="3983" y="4547"/>
                  <a:pt x="3922" y="4562"/>
                  <a:pt x="3863" y="4551"/>
                </a:cubicBezTo>
                <a:cubicBezTo>
                  <a:pt x="3804" y="4540"/>
                  <a:pt x="3752" y="4505"/>
                  <a:pt x="3720" y="4454"/>
                </a:cubicBezTo>
                <a:cubicBezTo>
                  <a:pt x="3680" y="4390"/>
                  <a:pt x="3624" y="4343"/>
                  <a:pt x="3557" y="4317"/>
                </a:cubicBezTo>
                <a:cubicBezTo>
                  <a:pt x="3518" y="4302"/>
                  <a:pt x="3477" y="4295"/>
                  <a:pt x="3437" y="4295"/>
                </a:cubicBezTo>
                <a:cubicBezTo>
                  <a:pt x="3298" y="4295"/>
                  <a:pt x="3172" y="4381"/>
                  <a:pt x="3122" y="4511"/>
                </a:cubicBezTo>
                <a:cubicBezTo>
                  <a:pt x="3097" y="4576"/>
                  <a:pt x="3094" y="4648"/>
                  <a:pt x="3113" y="4718"/>
                </a:cubicBezTo>
                <a:cubicBezTo>
                  <a:pt x="3128" y="4776"/>
                  <a:pt x="3119" y="4838"/>
                  <a:pt x="3087" y="4889"/>
                </a:cubicBezTo>
                <a:cubicBezTo>
                  <a:pt x="3054" y="4939"/>
                  <a:pt x="3002" y="4974"/>
                  <a:pt x="2943" y="4984"/>
                </a:cubicBezTo>
                <a:cubicBezTo>
                  <a:pt x="2803" y="5008"/>
                  <a:pt x="2660" y="5021"/>
                  <a:pt x="2519" y="5021"/>
                </a:cubicBezTo>
                <a:close/>
                <a:moveTo>
                  <a:pt x="1667" y="4167"/>
                </a:moveTo>
                <a:cubicBezTo>
                  <a:pt x="1861" y="4167"/>
                  <a:pt x="2038" y="4282"/>
                  <a:pt x="2117" y="4459"/>
                </a:cubicBezTo>
                <a:cubicBezTo>
                  <a:pt x="2161" y="4558"/>
                  <a:pt x="2171" y="4666"/>
                  <a:pt x="2146" y="4772"/>
                </a:cubicBezTo>
                <a:cubicBezTo>
                  <a:pt x="2142" y="4787"/>
                  <a:pt x="2146" y="4804"/>
                  <a:pt x="2155" y="4817"/>
                </a:cubicBezTo>
                <a:cubicBezTo>
                  <a:pt x="2164" y="4831"/>
                  <a:pt x="2178" y="4840"/>
                  <a:pt x="2195" y="4842"/>
                </a:cubicBezTo>
                <a:cubicBezTo>
                  <a:pt x="2434" y="4875"/>
                  <a:pt x="2679" y="4872"/>
                  <a:pt x="2916" y="4830"/>
                </a:cubicBezTo>
                <a:cubicBezTo>
                  <a:pt x="2932" y="4828"/>
                  <a:pt x="2946" y="4818"/>
                  <a:pt x="2955" y="4804"/>
                </a:cubicBezTo>
                <a:cubicBezTo>
                  <a:pt x="2964" y="4791"/>
                  <a:pt x="2966" y="4774"/>
                  <a:pt x="2962" y="4758"/>
                </a:cubicBezTo>
                <a:cubicBezTo>
                  <a:pt x="2934" y="4656"/>
                  <a:pt x="2940" y="4551"/>
                  <a:pt x="2977" y="4454"/>
                </a:cubicBezTo>
                <a:cubicBezTo>
                  <a:pt x="3049" y="4265"/>
                  <a:pt x="3234" y="4138"/>
                  <a:pt x="3437" y="4138"/>
                </a:cubicBezTo>
                <a:cubicBezTo>
                  <a:pt x="3497" y="4138"/>
                  <a:pt x="3556" y="4149"/>
                  <a:pt x="3613" y="4171"/>
                </a:cubicBezTo>
                <a:cubicBezTo>
                  <a:pt x="3712" y="4209"/>
                  <a:pt x="3794" y="4278"/>
                  <a:pt x="3852" y="4371"/>
                </a:cubicBezTo>
                <a:cubicBezTo>
                  <a:pt x="3861" y="4385"/>
                  <a:pt x="3875" y="4394"/>
                  <a:pt x="3891" y="4397"/>
                </a:cubicBezTo>
                <a:cubicBezTo>
                  <a:pt x="3907" y="4400"/>
                  <a:pt x="3924" y="4396"/>
                  <a:pt x="3937" y="4386"/>
                </a:cubicBezTo>
                <a:cubicBezTo>
                  <a:pt x="4130" y="4240"/>
                  <a:pt x="4298" y="4066"/>
                  <a:pt x="4437" y="3868"/>
                </a:cubicBezTo>
                <a:cubicBezTo>
                  <a:pt x="4446" y="3855"/>
                  <a:pt x="4450" y="3838"/>
                  <a:pt x="4446" y="3822"/>
                </a:cubicBezTo>
                <a:cubicBezTo>
                  <a:pt x="4443" y="3806"/>
                  <a:pt x="4433" y="3793"/>
                  <a:pt x="4419" y="3784"/>
                </a:cubicBezTo>
                <a:cubicBezTo>
                  <a:pt x="4329" y="3732"/>
                  <a:pt x="4260" y="3655"/>
                  <a:pt x="4218" y="3560"/>
                </a:cubicBezTo>
                <a:cubicBezTo>
                  <a:pt x="4107" y="3312"/>
                  <a:pt x="4219" y="3020"/>
                  <a:pt x="4467" y="2910"/>
                </a:cubicBezTo>
                <a:cubicBezTo>
                  <a:pt x="4563" y="2868"/>
                  <a:pt x="4670" y="2857"/>
                  <a:pt x="4774" y="2880"/>
                </a:cubicBezTo>
                <a:cubicBezTo>
                  <a:pt x="4777" y="2881"/>
                  <a:pt x="4782" y="2881"/>
                  <a:pt x="4786" y="2881"/>
                </a:cubicBezTo>
                <a:lnTo>
                  <a:pt x="4786" y="2881"/>
                </a:lnTo>
                <a:cubicBezTo>
                  <a:pt x="4798" y="2881"/>
                  <a:pt x="4810" y="2877"/>
                  <a:pt x="4820" y="2871"/>
                </a:cubicBezTo>
                <a:cubicBezTo>
                  <a:pt x="4833" y="2862"/>
                  <a:pt x="4841" y="2847"/>
                  <a:pt x="4844" y="2831"/>
                </a:cubicBezTo>
                <a:cubicBezTo>
                  <a:pt x="4876" y="2592"/>
                  <a:pt x="4871" y="2350"/>
                  <a:pt x="4830" y="2114"/>
                </a:cubicBezTo>
                <a:cubicBezTo>
                  <a:pt x="4827" y="2098"/>
                  <a:pt x="4818" y="2084"/>
                  <a:pt x="4805" y="2075"/>
                </a:cubicBezTo>
                <a:cubicBezTo>
                  <a:pt x="4791" y="2066"/>
                  <a:pt x="4775" y="2063"/>
                  <a:pt x="4759" y="2067"/>
                </a:cubicBezTo>
                <a:cubicBezTo>
                  <a:pt x="4660" y="2092"/>
                  <a:pt x="4556" y="2086"/>
                  <a:pt x="4462" y="2050"/>
                </a:cubicBezTo>
                <a:cubicBezTo>
                  <a:pt x="4209" y="1953"/>
                  <a:pt x="4082" y="1667"/>
                  <a:pt x="4179" y="1414"/>
                </a:cubicBezTo>
                <a:cubicBezTo>
                  <a:pt x="4216" y="1318"/>
                  <a:pt x="4283" y="1236"/>
                  <a:pt x="4371" y="1179"/>
                </a:cubicBezTo>
                <a:cubicBezTo>
                  <a:pt x="4385" y="1170"/>
                  <a:pt x="4394" y="1156"/>
                  <a:pt x="4397" y="1140"/>
                </a:cubicBezTo>
                <a:cubicBezTo>
                  <a:pt x="4400" y="1124"/>
                  <a:pt x="4396" y="1108"/>
                  <a:pt x="4386" y="1095"/>
                </a:cubicBezTo>
                <a:cubicBezTo>
                  <a:pt x="4241" y="904"/>
                  <a:pt x="4068" y="736"/>
                  <a:pt x="3871" y="598"/>
                </a:cubicBezTo>
                <a:cubicBezTo>
                  <a:pt x="3859" y="589"/>
                  <a:pt x="3842" y="585"/>
                  <a:pt x="3826" y="589"/>
                </a:cubicBezTo>
                <a:cubicBezTo>
                  <a:pt x="3810" y="592"/>
                  <a:pt x="3797" y="601"/>
                  <a:pt x="3788" y="615"/>
                </a:cubicBezTo>
                <a:cubicBezTo>
                  <a:pt x="3736" y="701"/>
                  <a:pt x="3660" y="769"/>
                  <a:pt x="3568" y="809"/>
                </a:cubicBezTo>
                <a:cubicBezTo>
                  <a:pt x="3504" y="838"/>
                  <a:pt x="3437" y="852"/>
                  <a:pt x="3368" y="852"/>
                </a:cubicBezTo>
                <a:cubicBezTo>
                  <a:pt x="3174" y="852"/>
                  <a:pt x="2997" y="737"/>
                  <a:pt x="2918" y="560"/>
                </a:cubicBezTo>
                <a:cubicBezTo>
                  <a:pt x="2876" y="465"/>
                  <a:pt x="2865" y="361"/>
                  <a:pt x="2886" y="259"/>
                </a:cubicBezTo>
                <a:cubicBezTo>
                  <a:pt x="2889" y="243"/>
                  <a:pt x="2886" y="226"/>
                  <a:pt x="2877" y="213"/>
                </a:cubicBezTo>
                <a:cubicBezTo>
                  <a:pt x="2868" y="200"/>
                  <a:pt x="2853" y="192"/>
                  <a:pt x="2837" y="189"/>
                </a:cubicBezTo>
                <a:cubicBezTo>
                  <a:pt x="2601" y="156"/>
                  <a:pt x="2356" y="160"/>
                  <a:pt x="2123" y="200"/>
                </a:cubicBezTo>
                <a:cubicBezTo>
                  <a:pt x="2107" y="203"/>
                  <a:pt x="2093" y="212"/>
                  <a:pt x="2084" y="225"/>
                </a:cubicBezTo>
                <a:cubicBezTo>
                  <a:pt x="2075" y="239"/>
                  <a:pt x="2072" y="255"/>
                  <a:pt x="2076" y="271"/>
                </a:cubicBezTo>
                <a:cubicBezTo>
                  <a:pt x="2100" y="369"/>
                  <a:pt x="2094" y="471"/>
                  <a:pt x="2058" y="564"/>
                </a:cubicBezTo>
                <a:cubicBezTo>
                  <a:pt x="1985" y="754"/>
                  <a:pt x="1801" y="881"/>
                  <a:pt x="1598" y="881"/>
                </a:cubicBezTo>
                <a:cubicBezTo>
                  <a:pt x="1538" y="881"/>
                  <a:pt x="1479" y="869"/>
                  <a:pt x="1422" y="848"/>
                </a:cubicBezTo>
                <a:cubicBezTo>
                  <a:pt x="1325" y="810"/>
                  <a:pt x="1244" y="744"/>
                  <a:pt x="1186" y="655"/>
                </a:cubicBezTo>
                <a:cubicBezTo>
                  <a:pt x="1178" y="642"/>
                  <a:pt x="1164" y="632"/>
                  <a:pt x="1148" y="629"/>
                </a:cubicBezTo>
                <a:cubicBezTo>
                  <a:pt x="1132" y="627"/>
                  <a:pt x="1115" y="631"/>
                  <a:pt x="1103" y="640"/>
                </a:cubicBezTo>
                <a:cubicBezTo>
                  <a:pt x="910" y="785"/>
                  <a:pt x="742" y="958"/>
                  <a:pt x="603" y="1154"/>
                </a:cubicBezTo>
                <a:cubicBezTo>
                  <a:pt x="594" y="1167"/>
                  <a:pt x="590" y="1183"/>
                  <a:pt x="593" y="1199"/>
                </a:cubicBezTo>
                <a:cubicBezTo>
                  <a:pt x="597" y="1215"/>
                  <a:pt x="607" y="1229"/>
                  <a:pt x="620" y="1237"/>
                </a:cubicBezTo>
                <a:cubicBezTo>
                  <a:pt x="708" y="1289"/>
                  <a:pt x="776" y="1366"/>
                  <a:pt x="817" y="1459"/>
                </a:cubicBezTo>
                <a:cubicBezTo>
                  <a:pt x="871" y="1579"/>
                  <a:pt x="874" y="1713"/>
                  <a:pt x="827" y="1836"/>
                </a:cubicBezTo>
                <a:cubicBezTo>
                  <a:pt x="780" y="1959"/>
                  <a:pt x="687" y="2056"/>
                  <a:pt x="567" y="2109"/>
                </a:cubicBezTo>
                <a:cubicBezTo>
                  <a:pt x="471" y="2151"/>
                  <a:pt x="364" y="2162"/>
                  <a:pt x="261" y="2139"/>
                </a:cubicBezTo>
                <a:cubicBezTo>
                  <a:pt x="244" y="2136"/>
                  <a:pt x="228" y="2139"/>
                  <a:pt x="215" y="2148"/>
                </a:cubicBezTo>
                <a:cubicBezTo>
                  <a:pt x="202" y="2157"/>
                  <a:pt x="193" y="2172"/>
                  <a:pt x="191" y="2188"/>
                </a:cubicBezTo>
                <a:cubicBezTo>
                  <a:pt x="156" y="2429"/>
                  <a:pt x="159" y="2670"/>
                  <a:pt x="200" y="2906"/>
                </a:cubicBezTo>
                <a:cubicBezTo>
                  <a:pt x="202" y="2923"/>
                  <a:pt x="212" y="2937"/>
                  <a:pt x="225" y="2946"/>
                </a:cubicBezTo>
                <a:cubicBezTo>
                  <a:pt x="239" y="2954"/>
                  <a:pt x="256" y="2957"/>
                  <a:pt x="272" y="2953"/>
                </a:cubicBezTo>
                <a:cubicBezTo>
                  <a:pt x="371" y="2927"/>
                  <a:pt x="477" y="2932"/>
                  <a:pt x="572" y="2969"/>
                </a:cubicBezTo>
                <a:cubicBezTo>
                  <a:pt x="695" y="3016"/>
                  <a:pt x="792" y="3108"/>
                  <a:pt x="846" y="3228"/>
                </a:cubicBezTo>
                <a:cubicBezTo>
                  <a:pt x="899" y="3348"/>
                  <a:pt x="902" y="3482"/>
                  <a:pt x="855" y="3605"/>
                </a:cubicBezTo>
                <a:cubicBezTo>
                  <a:pt x="817" y="3704"/>
                  <a:pt x="748" y="3787"/>
                  <a:pt x="655" y="3844"/>
                </a:cubicBezTo>
                <a:cubicBezTo>
                  <a:pt x="642" y="3853"/>
                  <a:pt x="632" y="3867"/>
                  <a:pt x="629" y="3883"/>
                </a:cubicBezTo>
                <a:cubicBezTo>
                  <a:pt x="626" y="3899"/>
                  <a:pt x="630" y="3915"/>
                  <a:pt x="640" y="3928"/>
                </a:cubicBezTo>
                <a:cubicBezTo>
                  <a:pt x="786" y="4123"/>
                  <a:pt x="960" y="4292"/>
                  <a:pt x="1157" y="4431"/>
                </a:cubicBezTo>
                <a:cubicBezTo>
                  <a:pt x="1170" y="4440"/>
                  <a:pt x="1187" y="4444"/>
                  <a:pt x="1203" y="4440"/>
                </a:cubicBezTo>
                <a:cubicBezTo>
                  <a:pt x="1219" y="4437"/>
                  <a:pt x="1233" y="4427"/>
                  <a:pt x="1241" y="4413"/>
                </a:cubicBezTo>
                <a:cubicBezTo>
                  <a:pt x="1294" y="4322"/>
                  <a:pt x="1372" y="4252"/>
                  <a:pt x="1467" y="4209"/>
                </a:cubicBezTo>
                <a:cubicBezTo>
                  <a:pt x="1530" y="4181"/>
                  <a:pt x="1598" y="4167"/>
                  <a:pt x="1667" y="4167"/>
                </a:cubicBezTo>
                <a:close/>
                <a:moveTo>
                  <a:pt x="2517" y="3365"/>
                </a:moveTo>
                <a:cubicBezTo>
                  <a:pt x="2181" y="3365"/>
                  <a:pt x="1876" y="3167"/>
                  <a:pt x="1740" y="2861"/>
                </a:cubicBezTo>
                <a:cubicBezTo>
                  <a:pt x="1550" y="2433"/>
                  <a:pt x="1743" y="1930"/>
                  <a:pt x="2171" y="1740"/>
                </a:cubicBezTo>
                <a:cubicBezTo>
                  <a:pt x="2281" y="1691"/>
                  <a:pt x="2397" y="1667"/>
                  <a:pt x="2516" y="1667"/>
                </a:cubicBezTo>
                <a:cubicBezTo>
                  <a:pt x="2851" y="1667"/>
                  <a:pt x="3156" y="1865"/>
                  <a:pt x="3292" y="2171"/>
                </a:cubicBezTo>
                <a:cubicBezTo>
                  <a:pt x="3482" y="2599"/>
                  <a:pt x="3289" y="3101"/>
                  <a:pt x="2861" y="3292"/>
                </a:cubicBezTo>
                <a:cubicBezTo>
                  <a:pt x="2752" y="3341"/>
                  <a:pt x="2636" y="3365"/>
                  <a:pt x="2517" y="3365"/>
                </a:cubicBezTo>
                <a:close/>
                <a:moveTo>
                  <a:pt x="2516" y="1823"/>
                </a:moveTo>
                <a:cubicBezTo>
                  <a:pt x="2419" y="1823"/>
                  <a:pt x="2324" y="1843"/>
                  <a:pt x="2234" y="1883"/>
                </a:cubicBezTo>
                <a:cubicBezTo>
                  <a:pt x="1885" y="2038"/>
                  <a:pt x="1728" y="2449"/>
                  <a:pt x="1883" y="2798"/>
                </a:cubicBezTo>
                <a:cubicBezTo>
                  <a:pt x="1994" y="3048"/>
                  <a:pt x="2243" y="3209"/>
                  <a:pt x="2517" y="3209"/>
                </a:cubicBezTo>
                <a:cubicBezTo>
                  <a:pt x="2614" y="3209"/>
                  <a:pt x="2708" y="3189"/>
                  <a:pt x="2798" y="3149"/>
                </a:cubicBezTo>
                <a:cubicBezTo>
                  <a:pt x="3147" y="2994"/>
                  <a:pt x="3305" y="2583"/>
                  <a:pt x="3149" y="2234"/>
                </a:cubicBezTo>
                <a:cubicBezTo>
                  <a:pt x="3038" y="1984"/>
                  <a:pt x="2789" y="1823"/>
                  <a:pt x="2516" y="1823"/>
                </a:cubicBezTo>
                <a:close/>
              </a:path>
            </a:pathLst>
          </a:custGeom>
          <a:solidFill>
            <a:srgbClr val="00FEFF"/>
          </a:solidFill>
          <a:ln>
            <a:noFill/>
          </a:ln>
        </p:spPr>
      </p:sp>
      <p:sp>
        <p:nvSpPr>
          <p:cNvPr id="49" name="settings-cogwheel_19811">
            <a:extLst>
              <a:ext uri="{FF2B5EF4-FFF2-40B4-BE49-F238E27FC236}">
                <a16:creationId xmlns:a16="http://schemas.microsoft.com/office/drawing/2014/main" id="{3D33C361-2EC1-448D-B511-E08697AF416F}"/>
              </a:ext>
            </a:extLst>
          </p:cNvPr>
          <p:cNvSpPr>
            <a:spLocks noChangeAspect="1"/>
          </p:cNvSpPr>
          <p:nvPr/>
        </p:nvSpPr>
        <p:spPr bwMode="auto">
          <a:xfrm>
            <a:off x="5451458" y="3371824"/>
            <a:ext cx="1264855" cy="1260000"/>
          </a:xfrm>
          <a:custGeom>
            <a:avLst/>
            <a:gdLst>
              <a:gd name="T0" fmla="*/ 2026 w 5033"/>
              <a:gd name="T1" fmla="*/ 4906 h 5021"/>
              <a:gd name="T2" fmla="*/ 1667 w 5033"/>
              <a:gd name="T3" fmla="*/ 4323 h 5021"/>
              <a:gd name="T4" fmla="*/ 1237 w 5033"/>
              <a:gd name="T5" fmla="*/ 4593 h 5021"/>
              <a:gd name="T6" fmla="*/ 476 w 5033"/>
              <a:gd name="T7" fmla="*/ 3854 h 5021"/>
              <a:gd name="T8" fmla="*/ 703 w 5033"/>
              <a:gd name="T9" fmla="*/ 3292 h 5021"/>
              <a:gd name="T10" fmla="*/ 141 w 5033"/>
              <a:gd name="T11" fmla="*/ 3077 h 5021"/>
              <a:gd name="T12" fmla="*/ 126 w 5033"/>
              <a:gd name="T13" fmla="*/ 2020 h 5021"/>
              <a:gd name="T14" fmla="*/ 681 w 5033"/>
              <a:gd name="T15" fmla="*/ 1780 h 5021"/>
              <a:gd name="T16" fmla="*/ 441 w 5033"/>
              <a:gd name="T17" fmla="*/ 1232 h 5021"/>
              <a:gd name="T18" fmla="*/ 1175 w 5033"/>
              <a:gd name="T19" fmla="*/ 476 h 5021"/>
              <a:gd name="T20" fmla="*/ 1598 w 5033"/>
              <a:gd name="T21" fmla="*/ 725 h 5021"/>
              <a:gd name="T22" fmla="*/ 1953 w 5033"/>
              <a:gd name="T23" fmla="*/ 140 h 5021"/>
              <a:gd name="T24" fmla="*/ 3005 w 5033"/>
              <a:gd name="T25" fmla="*/ 124 h 5021"/>
              <a:gd name="T26" fmla="*/ 3368 w 5033"/>
              <a:gd name="T27" fmla="*/ 696 h 5021"/>
              <a:gd name="T28" fmla="*/ 3794 w 5033"/>
              <a:gd name="T29" fmla="*/ 436 h 5021"/>
              <a:gd name="T30" fmla="*/ 4551 w 5033"/>
              <a:gd name="T31" fmla="*/ 1167 h 5021"/>
              <a:gd name="T32" fmla="*/ 4518 w 5033"/>
              <a:gd name="T33" fmla="*/ 1905 h 5021"/>
              <a:gd name="T34" fmla="*/ 4984 w 5033"/>
              <a:gd name="T35" fmla="*/ 2087 h 5021"/>
              <a:gd name="T36" fmla="*/ 4786 w 5033"/>
              <a:gd name="T37" fmla="*/ 3037 h 5021"/>
              <a:gd name="T38" fmla="*/ 4531 w 5033"/>
              <a:gd name="T39" fmla="*/ 3053 h 5021"/>
              <a:gd name="T40" fmla="*/ 4599 w 5033"/>
              <a:gd name="T41" fmla="*/ 3789 h 5021"/>
              <a:gd name="T42" fmla="*/ 3863 w 5033"/>
              <a:gd name="T43" fmla="*/ 4551 h 5021"/>
              <a:gd name="T44" fmla="*/ 3437 w 5033"/>
              <a:gd name="T45" fmla="*/ 4295 h 5021"/>
              <a:gd name="T46" fmla="*/ 3087 w 5033"/>
              <a:gd name="T47" fmla="*/ 4889 h 5021"/>
              <a:gd name="T48" fmla="*/ 1667 w 5033"/>
              <a:gd name="T49" fmla="*/ 4167 h 5021"/>
              <a:gd name="T50" fmla="*/ 2155 w 5033"/>
              <a:gd name="T51" fmla="*/ 4817 h 5021"/>
              <a:gd name="T52" fmla="*/ 2955 w 5033"/>
              <a:gd name="T53" fmla="*/ 4804 h 5021"/>
              <a:gd name="T54" fmla="*/ 3437 w 5033"/>
              <a:gd name="T55" fmla="*/ 4138 h 5021"/>
              <a:gd name="T56" fmla="*/ 3891 w 5033"/>
              <a:gd name="T57" fmla="*/ 4397 h 5021"/>
              <a:gd name="T58" fmla="*/ 4446 w 5033"/>
              <a:gd name="T59" fmla="*/ 3822 h 5021"/>
              <a:gd name="T60" fmla="*/ 4467 w 5033"/>
              <a:gd name="T61" fmla="*/ 2910 h 5021"/>
              <a:gd name="T62" fmla="*/ 4786 w 5033"/>
              <a:gd name="T63" fmla="*/ 2881 h 5021"/>
              <a:gd name="T64" fmla="*/ 4830 w 5033"/>
              <a:gd name="T65" fmla="*/ 2114 h 5021"/>
              <a:gd name="T66" fmla="*/ 4462 w 5033"/>
              <a:gd name="T67" fmla="*/ 2050 h 5021"/>
              <a:gd name="T68" fmla="*/ 4397 w 5033"/>
              <a:gd name="T69" fmla="*/ 1140 h 5021"/>
              <a:gd name="T70" fmla="*/ 3826 w 5033"/>
              <a:gd name="T71" fmla="*/ 589 h 5021"/>
              <a:gd name="T72" fmla="*/ 3368 w 5033"/>
              <a:gd name="T73" fmla="*/ 852 h 5021"/>
              <a:gd name="T74" fmla="*/ 2877 w 5033"/>
              <a:gd name="T75" fmla="*/ 213 h 5021"/>
              <a:gd name="T76" fmla="*/ 2084 w 5033"/>
              <a:gd name="T77" fmla="*/ 225 h 5021"/>
              <a:gd name="T78" fmla="*/ 1598 w 5033"/>
              <a:gd name="T79" fmla="*/ 881 h 5021"/>
              <a:gd name="T80" fmla="*/ 1148 w 5033"/>
              <a:gd name="T81" fmla="*/ 629 h 5021"/>
              <a:gd name="T82" fmla="*/ 593 w 5033"/>
              <a:gd name="T83" fmla="*/ 1199 h 5021"/>
              <a:gd name="T84" fmla="*/ 827 w 5033"/>
              <a:gd name="T85" fmla="*/ 1836 h 5021"/>
              <a:gd name="T86" fmla="*/ 215 w 5033"/>
              <a:gd name="T87" fmla="*/ 2148 h 5021"/>
              <a:gd name="T88" fmla="*/ 225 w 5033"/>
              <a:gd name="T89" fmla="*/ 2946 h 5021"/>
              <a:gd name="T90" fmla="*/ 846 w 5033"/>
              <a:gd name="T91" fmla="*/ 3228 h 5021"/>
              <a:gd name="T92" fmla="*/ 629 w 5033"/>
              <a:gd name="T93" fmla="*/ 3883 h 5021"/>
              <a:gd name="T94" fmla="*/ 1203 w 5033"/>
              <a:gd name="T95" fmla="*/ 4440 h 5021"/>
              <a:gd name="T96" fmla="*/ 1667 w 5033"/>
              <a:gd name="T97" fmla="*/ 4167 h 5021"/>
              <a:gd name="T98" fmla="*/ 2171 w 5033"/>
              <a:gd name="T99" fmla="*/ 1740 h 5021"/>
              <a:gd name="T100" fmla="*/ 2861 w 5033"/>
              <a:gd name="T101" fmla="*/ 3292 h 5021"/>
              <a:gd name="T102" fmla="*/ 2234 w 5033"/>
              <a:gd name="T103" fmla="*/ 1883 h 5021"/>
              <a:gd name="T104" fmla="*/ 2798 w 5033"/>
              <a:gd name="T105" fmla="*/ 3149 h 5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033" h="5021">
                <a:moveTo>
                  <a:pt x="2519" y="5021"/>
                </a:moveTo>
                <a:cubicBezTo>
                  <a:pt x="2404" y="5021"/>
                  <a:pt x="2287" y="5013"/>
                  <a:pt x="2173" y="4997"/>
                </a:cubicBezTo>
                <a:cubicBezTo>
                  <a:pt x="2114" y="4989"/>
                  <a:pt x="2060" y="4955"/>
                  <a:pt x="2026" y="4906"/>
                </a:cubicBezTo>
                <a:cubicBezTo>
                  <a:pt x="1992" y="4857"/>
                  <a:pt x="1980" y="4795"/>
                  <a:pt x="1994" y="4736"/>
                </a:cubicBezTo>
                <a:cubicBezTo>
                  <a:pt x="2011" y="4664"/>
                  <a:pt x="2004" y="4590"/>
                  <a:pt x="1974" y="4523"/>
                </a:cubicBezTo>
                <a:cubicBezTo>
                  <a:pt x="1920" y="4401"/>
                  <a:pt x="1800" y="4323"/>
                  <a:pt x="1667" y="4323"/>
                </a:cubicBezTo>
                <a:cubicBezTo>
                  <a:pt x="1620" y="4323"/>
                  <a:pt x="1574" y="4333"/>
                  <a:pt x="1530" y="4352"/>
                </a:cubicBezTo>
                <a:cubicBezTo>
                  <a:pt x="1465" y="4381"/>
                  <a:pt x="1412" y="4429"/>
                  <a:pt x="1376" y="4491"/>
                </a:cubicBezTo>
                <a:cubicBezTo>
                  <a:pt x="1346" y="4543"/>
                  <a:pt x="1295" y="4580"/>
                  <a:pt x="1237" y="4593"/>
                </a:cubicBezTo>
                <a:cubicBezTo>
                  <a:pt x="1181" y="4606"/>
                  <a:pt x="1116" y="4594"/>
                  <a:pt x="1067" y="4559"/>
                </a:cubicBezTo>
                <a:cubicBezTo>
                  <a:pt x="857" y="4410"/>
                  <a:pt x="671" y="4230"/>
                  <a:pt x="515" y="4022"/>
                </a:cubicBezTo>
                <a:cubicBezTo>
                  <a:pt x="479" y="3974"/>
                  <a:pt x="465" y="3913"/>
                  <a:pt x="476" y="3854"/>
                </a:cubicBezTo>
                <a:cubicBezTo>
                  <a:pt x="487" y="3796"/>
                  <a:pt x="522" y="3744"/>
                  <a:pt x="573" y="3712"/>
                </a:cubicBezTo>
                <a:cubicBezTo>
                  <a:pt x="637" y="3672"/>
                  <a:pt x="684" y="3616"/>
                  <a:pt x="710" y="3549"/>
                </a:cubicBezTo>
                <a:cubicBezTo>
                  <a:pt x="742" y="3465"/>
                  <a:pt x="740" y="3374"/>
                  <a:pt x="703" y="3292"/>
                </a:cubicBezTo>
                <a:cubicBezTo>
                  <a:pt x="666" y="3210"/>
                  <a:pt x="600" y="3147"/>
                  <a:pt x="516" y="3115"/>
                </a:cubicBezTo>
                <a:cubicBezTo>
                  <a:pt x="452" y="3090"/>
                  <a:pt x="380" y="3086"/>
                  <a:pt x="311" y="3104"/>
                </a:cubicBezTo>
                <a:cubicBezTo>
                  <a:pt x="252" y="3119"/>
                  <a:pt x="190" y="3109"/>
                  <a:pt x="141" y="3077"/>
                </a:cubicBezTo>
                <a:cubicBezTo>
                  <a:pt x="90" y="3044"/>
                  <a:pt x="56" y="2992"/>
                  <a:pt x="46" y="2933"/>
                </a:cubicBezTo>
                <a:cubicBezTo>
                  <a:pt x="3" y="2681"/>
                  <a:pt x="0" y="2423"/>
                  <a:pt x="36" y="2166"/>
                </a:cubicBezTo>
                <a:cubicBezTo>
                  <a:pt x="45" y="2107"/>
                  <a:pt x="77" y="2054"/>
                  <a:pt x="126" y="2020"/>
                </a:cubicBezTo>
                <a:cubicBezTo>
                  <a:pt x="175" y="1986"/>
                  <a:pt x="237" y="1974"/>
                  <a:pt x="295" y="1987"/>
                </a:cubicBezTo>
                <a:cubicBezTo>
                  <a:pt x="365" y="2003"/>
                  <a:pt x="439" y="1995"/>
                  <a:pt x="504" y="1967"/>
                </a:cubicBezTo>
                <a:cubicBezTo>
                  <a:pt x="586" y="1930"/>
                  <a:pt x="649" y="1864"/>
                  <a:pt x="681" y="1780"/>
                </a:cubicBezTo>
                <a:cubicBezTo>
                  <a:pt x="713" y="1696"/>
                  <a:pt x="711" y="1605"/>
                  <a:pt x="675" y="1523"/>
                </a:cubicBezTo>
                <a:cubicBezTo>
                  <a:pt x="646" y="1459"/>
                  <a:pt x="600" y="1407"/>
                  <a:pt x="540" y="1371"/>
                </a:cubicBezTo>
                <a:cubicBezTo>
                  <a:pt x="489" y="1341"/>
                  <a:pt x="453" y="1290"/>
                  <a:pt x="441" y="1232"/>
                </a:cubicBezTo>
                <a:cubicBezTo>
                  <a:pt x="429" y="1173"/>
                  <a:pt x="441" y="1112"/>
                  <a:pt x="476" y="1064"/>
                </a:cubicBezTo>
                <a:cubicBezTo>
                  <a:pt x="624" y="854"/>
                  <a:pt x="804" y="670"/>
                  <a:pt x="1009" y="515"/>
                </a:cubicBezTo>
                <a:cubicBezTo>
                  <a:pt x="1056" y="480"/>
                  <a:pt x="1117" y="466"/>
                  <a:pt x="1175" y="476"/>
                </a:cubicBezTo>
                <a:cubicBezTo>
                  <a:pt x="1233" y="486"/>
                  <a:pt x="1285" y="521"/>
                  <a:pt x="1317" y="570"/>
                </a:cubicBezTo>
                <a:cubicBezTo>
                  <a:pt x="1357" y="631"/>
                  <a:pt x="1412" y="677"/>
                  <a:pt x="1478" y="702"/>
                </a:cubicBezTo>
                <a:cubicBezTo>
                  <a:pt x="1517" y="717"/>
                  <a:pt x="1557" y="725"/>
                  <a:pt x="1598" y="725"/>
                </a:cubicBezTo>
                <a:cubicBezTo>
                  <a:pt x="1737" y="725"/>
                  <a:pt x="1863" y="638"/>
                  <a:pt x="1912" y="509"/>
                </a:cubicBezTo>
                <a:cubicBezTo>
                  <a:pt x="1937" y="445"/>
                  <a:pt x="1941" y="376"/>
                  <a:pt x="1925" y="308"/>
                </a:cubicBezTo>
                <a:cubicBezTo>
                  <a:pt x="1910" y="251"/>
                  <a:pt x="1921" y="189"/>
                  <a:pt x="1953" y="140"/>
                </a:cubicBezTo>
                <a:cubicBezTo>
                  <a:pt x="1986" y="90"/>
                  <a:pt x="2038" y="56"/>
                  <a:pt x="2096" y="46"/>
                </a:cubicBezTo>
                <a:cubicBezTo>
                  <a:pt x="2345" y="4"/>
                  <a:pt x="2607" y="0"/>
                  <a:pt x="2859" y="35"/>
                </a:cubicBezTo>
                <a:cubicBezTo>
                  <a:pt x="2917" y="43"/>
                  <a:pt x="2971" y="75"/>
                  <a:pt x="3005" y="124"/>
                </a:cubicBezTo>
                <a:cubicBezTo>
                  <a:pt x="3039" y="172"/>
                  <a:pt x="3051" y="233"/>
                  <a:pt x="3039" y="291"/>
                </a:cubicBezTo>
                <a:cubicBezTo>
                  <a:pt x="3024" y="361"/>
                  <a:pt x="3032" y="432"/>
                  <a:pt x="3060" y="496"/>
                </a:cubicBezTo>
                <a:cubicBezTo>
                  <a:pt x="3114" y="618"/>
                  <a:pt x="3235" y="696"/>
                  <a:pt x="3368" y="696"/>
                </a:cubicBezTo>
                <a:cubicBezTo>
                  <a:pt x="3415" y="696"/>
                  <a:pt x="3461" y="686"/>
                  <a:pt x="3504" y="667"/>
                </a:cubicBezTo>
                <a:cubicBezTo>
                  <a:pt x="3567" y="639"/>
                  <a:pt x="3619" y="593"/>
                  <a:pt x="3655" y="534"/>
                </a:cubicBezTo>
                <a:cubicBezTo>
                  <a:pt x="3685" y="484"/>
                  <a:pt x="3736" y="448"/>
                  <a:pt x="3794" y="436"/>
                </a:cubicBezTo>
                <a:cubicBezTo>
                  <a:pt x="3855" y="423"/>
                  <a:pt x="3913" y="437"/>
                  <a:pt x="3961" y="470"/>
                </a:cubicBezTo>
                <a:cubicBezTo>
                  <a:pt x="4171" y="618"/>
                  <a:pt x="4355" y="797"/>
                  <a:pt x="4510" y="1001"/>
                </a:cubicBezTo>
                <a:cubicBezTo>
                  <a:pt x="4546" y="1048"/>
                  <a:pt x="4561" y="1109"/>
                  <a:pt x="4551" y="1167"/>
                </a:cubicBezTo>
                <a:cubicBezTo>
                  <a:pt x="4540" y="1226"/>
                  <a:pt x="4506" y="1278"/>
                  <a:pt x="4456" y="1310"/>
                </a:cubicBezTo>
                <a:cubicBezTo>
                  <a:pt x="4395" y="1349"/>
                  <a:pt x="4350" y="1405"/>
                  <a:pt x="4325" y="1470"/>
                </a:cubicBezTo>
                <a:cubicBezTo>
                  <a:pt x="4258" y="1643"/>
                  <a:pt x="4345" y="1838"/>
                  <a:pt x="4518" y="1905"/>
                </a:cubicBezTo>
                <a:cubicBezTo>
                  <a:pt x="4582" y="1929"/>
                  <a:pt x="4653" y="1933"/>
                  <a:pt x="4721" y="1916"/>
                </a:cubicBezTo>
                <a:cubicBezTo>
                  <a:pt x="4779" y="1902"/>
                  <a:pt x="4840" y="1912"/>
                  <a:pt x="4890" y="1944"/>
                </a:cubicBezTo>
                <a:cubicBezTo>
                  <a:pt x="4939" y="1977"/>
                  <a:pt x="4974" y="2029"/>
                  <a:pt x="4984" y="2087"/>
                </a:cubicBezTo>
                <a:cubicBezTo>
                  <a:pt x="5028" y="2339"/>
                  <a:pt x="5033" y="2597"/>
                  <a:pt x="4998" y="2852"/>
                </a:cubicBezTo>
                <a:cubicBezTo>
                  <a:pt x="4990" y="2911"/>
                  <a:pt x="4957" y="2965"/>
                  <a:pt x="4908" y="2999"/>
                </a:cubicBezTo>
                <a:cubicBezTo>
                  <a:pt x="4872" y="3024"/>
                  <a:pt x="4830" y="3037"/>
                  <a:pt x="4786" y="3037"/>
                </a:cubicBezTo>
                <a:lnTo>
                  <a:pt x="4786" y="3037"/>
                </a:lnTo>
                <a:cubicBezTo>
                  <a:pt x="4770" y="3037"/>
                  <a:pt x="4755" y="3036"/>
                  <a:pt x="4740" y="3032"/>
                </a:cubicBezTo>
                <a:cubicBezTo>
                  <a:pt x="4668" y="3016"/>
                  <a:pt x="4596" y="3024"/>
                  <a:pt x="4531" y="3053"/>
                </a:cubicBezTo>
                <a:cubicBezTo>
                  <a:pt x="4361" y="3128"/>
                  <a:pt x="4285" y="3327"/>
                  <a:pt x="4360" y="3497"/>
                </a:cubicBezTo>
                <a:cubicBezTo>
                  <a:pt x="4389" y="3561"/>
                  <a:pt x="4436" y="3614"/>
                  <a:pt x="4497" y="3650"/>
                </a:cubicBezTo>
                <a:cubicBezTo>
                  <a:pt x="4549" y="3680"/>
                  <a:pt x="4586" y="3731"/>
                  <a:pt x="4599" y="3789"/>
                </a:cubicBezTo>
                <a:cubicBezTo>
                  <a:pt x="4611" y="3847"/>
                  <a:pt x="4599" y="3909"/>
                  <a:pt x="4565" y="3958"/>
                </a:cubicBezTo>
                <a:cubicBezTo>
                  <a:pt x="4416" y="4169"/>
                  <a:pt x="4237" y="4355"/>
                  <a:pt x="4031" y="4511"/>
                </a:cubicBezTo>
                <a:cubicBezTo>
                  <a:pt x="3983" y="4547"/>
                  <a:pt x="3922" y="4562"/>
                  <a:pt x="3863" y="4551"/>
                </a:cubicBezTo>
                <a:cubicBezTo>
                  <a:pt x="3804" y="4540"/>
                  <a:pt x="3752" y="4505"/>
                  <a:pt x="3720" y="4454"/>
                </a:cubicBezTo>
                <a:cubicBezTo>
                  <a:pt x="3680" y="4390"/>
                  <a:pt x="3624" y="4343"/>
                  <a:pt x="3557" y="4317"/>
                </a:cubicBezTo>
                <a:cubicBezTo>
                  <a:pt x="3518" y="4302"/>
                  <a:pt x="3477" y="4295"/>
                  <a:pt x="3437" y="4295"/>
                </a:cubicBezTo>
                <a:cubicBezTo>
                  <a:pt x="3298" y="4295"/>
                  <a:pt x="3172" y="4381"/>
                  <a:pt x="3122" y="4511"/>
                </a:cubicBezTo>
                <a:cubicBezTo>
                  <a:pt x="3097" y="4576"/>
                  <a:pt x="3094" y="4648"/>
                  <a:pt x="3113" y="4718"/>
                </a:cubicBezTo>
                <a:cubicBezTo>
                  <a:pt x="3128" y="4776"/>
                  <a:pt x="3119" y="4838"/>
                  <a:pt x="3087" y="4889"/>
                </a:cubicBezTo>
                <a:cubicBezTo>
                  <a:pt x="3054" y="4939"/>
                  <a:pt x="3002" y="4974"/>
                  <a:pt x="2943" y="4984"/>
                </a:cubicBezTo>
                <a:cubicBezTo>
                  <a:pt x="2803" y="5008"/>
                  <a:pt x="2660" y="5021"/>
                  <a:pt x="2519" y="5021"/>
                </a:cubicBezTo>
                <a:close/>
                <a:moveTo>
                  <a:pt x="1667" y="4167"/>
                </a:moveTo>
                <a:cubicBezTo>
                  <a:pt x="1861" y="4167"/>
                  <a:pt x="2038" y="4282"/>
                  <a:pt x="2117" y="4459"/>
                </a:cubicBezTo>
                <a:cubicBezTo>
                  <a:pt x="2161" y="4558"/>
                  <a:pt x="2171" y="4666"/>
                  <a:pt x="2146" y="4772"/>
                </a:cubicBezTo>
                <a:cubicBezTo>
                  <a:pt x="2142" y="4787"/>
                  <a:pt x="2146" y="4804"/>
                  <a:pt x="2155" y="4817"/>
                </a:cubicBezTo>
                <a:cubicBezTo>
                  <a:pt x="2164" y="4831"/>
                  <a:pt x="2178" y="4840"/>
                  <a:pt x="2195" y="4842"/>
                </a:cubicBezTo>
                <a:cubicBezTo>
                  <a:pt x="2434" y="4875"/>
                  <a:pt x="2679" y="4872"/>
                  <a:pt x="2916" y="4830"/>
                </a:cubicBezTo>
                <a:cubicBezTo>
                  <a:pt x="2932" y="4828"/>
                  <a:pt x="2946" y="4818"/>
                  <a:pt x="2955" y="4804"/>
                </a:cubicBezTo>
                <a:cubicBezTo>
                  <a:pt x="2964" y="4791"/>
                  <a:pt x="2966" y="4774"/>
                  <a:pt x="2962" y="4758"/>
                </a:cubicBezTo>
                <a:cubicBezTo>
                  <a:pt x="2934" y="4656"/>
                  <a:pt x="2940" y="4551"/>
                  <a:pt x="2977" y="4454"/>
                </a:cubicBezTo>
                <a:cubicBezTo>
                  <a:pt x="3049" y="4265"/>
                  <a:pt x="3234" y="4138"/>
                  <a:pt x="3437" y="4138"/>
                </a:cubicBezTo>
                <a:cubicBezTo>
                  <a:pt x="3497" y="4138"/>
                  <a:pt x="3556" y="4149"/>
                  <a:pt x="3613" y="4171"/>
                </a:cubicBezTo>
                <a:cubicBezTo>
                  <a:pt x="3712" y="4209"/>
                  <a:pt x="3794" y="4278"/>
                  <a:pt x="3852" y="4371"/>
                </a:cubicBezTo>
                <a:cubicBezTo>
                  <a:pt x="3861" y="4385"/>
                  <a:pt x="3875" y="4394"/>
                  <a:pt x="3891" y="4397"/>
                </a:cubicBezTo>
                <a:cubicBezTo>
                  <a:pt x="3907" y="4400"/>
                  <a:pt x="3924" y="4396"/>
                  <a:pt x="3937" y="4386"/>
                </a:cubicBezTo>
                <a:cubicBezTo>
                  <a:pt x="4130" y="4240"/>
                  <a:pt x="4298" y="4066"/>
                  <a:pt x="4437" y="3868"/>
                </a:cubicBezTo>
                <a:cubicBezTo>
                  <a:pt x="4446" y="3855"/>
                  <a:pt x="4450" y="3838"/>
                  <a:pt x="4446" y="3822"/>
                </a:cubicBezTo>
                <a:cubicBezTo>
                  <a:pt x="4443" y="3806"/>
                  <a:pt x="4433" y="3793"/>
                  <a:pt x="4419" y="3784"/>
                </a:cubicBezTo>
                <a:cubicBezTo>
                  <a:pt x="4329" y="3732"/>
                  <a:pt x="4260" y="3655"/>
                  <a:pt x="4218" y="3560"/>
                </a:cubicBezTo>
                <a:cubicBezTo>
                  <a:pt x="4107" y="3312"/>
                  <a:pt x="4219" y="3020"/>
                  <a:pt x="4467" y="2910"/>
                </a:cubicBezTo>
                <a:cubicBezTo>
                  <a:pt x="4563" y="2868"/>
                  <a:pt x="4670" y="2857"/>
                  <a:pt x="4774" y="2880"/>
                </a:cubicBezTo>
                <a:cubicBezTo>
                  <a:pt x="4777" y="2881"/>
                  <a:pt x="4782" y="2881"/>
                  <a:pt x="4786" y="2881"/>
                </a:cubicBezTo>
                <a:lnTo>
                  <a:pt x="4786" y="2881"/>
                </a:lnTo>
                <a:cubicBezTo>
                  <a:pt x="4798" y="2881"/>
                  <a:pt x="4810" y="2877"/>
                  <a:pt x="4820" y="2871"/>
                </a:cubicBezTo>
                <a:cubicBezTo>
                  <a:pt x="4833" y="2862"/>
                  <a:pt x="4841" y="2847"/>
                  <a:pt x="4844" y="2831"/>
                </a:cubicBezTo>
                <a:cubicBezTo>
                  <a:pt x="4876" y="2592"/>
                  <a:pt x="4871" y="2350"/>
                  <a:pt x="4830" y="2114"/>
                </a:cubicBezTo>
                <a:cubicBezTo>
                  <a:pt x="4827" y="2098"/>
                  <a:pt x="4818" y="2084"/>
                  <a:pt x="4805" y="2075"/>
                </a:cubicBezTo>
                <a:cubicBezTo>
                  <a:pt x="4791" y="2066"/>
                  <a:pt x="4775" y="2063"/>
                  <a:pt x="4759" y="2067"/>
                </a:cubicBezTo>
                <a:cubicBezTo>
                  <a:pt x="4660" y="2092"/>
                  <a:pt x="4556" y="2086"/>
                  <a:pt x="4462" y="2050"/>
                </a:cubicBezTo>
                <a:cubicBezTo>
                  <a:pt x="4209" y="1953"/>
                  <a:pt x="4082" y="1667"/>
                  <a:pt x="4179" y="1414"/>
                </a:cubicBezTo>
                <a:cubicBezTo>
                  <a:pt x="4216" y="1318"/>
                  <a:pt x="4283" y="1236"/>
                  <a:pt x="4371" y="1179"/>
                </a:cubicBezTo>
                <a:cubicBezTo>
                  <a:pt x="4385" y="1170"/>
                  <a:pt x="4394" y="1156"/>
                  <a:pt x="4397" y="1140"/>
                </a:cubicBezTo>
                <a:cubicBezTo>
                  <a:pt x="4400" y="1124"/>
                  <a:pt x="4396" y="1108"/>
                  <a:pt x="4386" y="1095"/>
                </a:cubicBezTo>
                <a:cubicBezTo>
                  <a:pt x="4241" y="904"/>
                  <a:pt x="4068" y="736"/>
                  <a:pt x="3871" y="598"/>
                </a:cubicBezTo>
                <a:cubicBezTo>
                  <a:pt x="3859" y="589"/>
                  <a:pt x="3842" y="585"/>
                  <a:pt x="3826" y="589"/>
                </a:cubicBezTo>
                <a:cubicBezTo>
                  <a:pt x="3810" y="592"/>
                  <a:pt x="3797" y="601"/>
                  <a:pt x="3788" y="615"/>
                </a:cubicBezTo>
                <a:cubicBezTo>
                  <a:pt x="3736" y="701"/>
                  <a:pt x="3660" y="769"/>
                  <a:pt x="3568" y="809"/>
                </a:cubicBezTo>
                <a:cubicBezTo>
                  <a:pt x="3504" y="838"/>
                  <a:pt x="3437" y="852"/>
                  <a:pt x="3368" y="852"/>
                </a:cubicBezTo>
                <a:cubicBezTo>
                  <a:pt x="3174" y="852"/>
                  <a:pt x="2997" y="737"/>
                  <a:pt x="2918" y="560"/>
                </a:cubicBezTo>
                <a:cubicBezTo>
                  <a:pt x="2876" y="465"/>
                  <a:pt x="2865" y="361"/>
                  <a:pt x="2886" y="259"/>
                </a:cubicBezTo>
                <a:cubicBezTo>
                  <a:pt x="2889" y="243"/>
                  <a:pt x="2886" y="226"/>
                  <a:pt x="2877" y="213"/>
                </a:cubicBezTo>
                <a:cubicBezTo>
                  <a:pt x="2868" y="200"/>
                  <a:pt x="2853" y="192"/>
                  <a:pt x="2837" y="189"/>
                </a:cubicBezTo>
                <a:cubicBezTo>
                  <a:pt x="2601" y="156"/>
                  <a:pt x="2356" y="160"/>
                  <a:pt x="2123" y="200"/>
                </a:cubicBezTo>
                <a:cubicBezTo>
                  <a:pt x="2107" y="203"/>
                  <a:pt x="2093" y="212"/>
                  <a:pt x="2084" y="225"/>
                </a:cubicBezTo>
                <a:cubicBezTo>
                  <a:pt x="2075" y="239"/>
                  <a:pt x="2072" y="255"/>
                  <a:pt x="2076" y="271"/>
                </a:cubicBezTo>
                <a:cubicBezTo>
                  <a:pt x="2100" y="369"/>
                  <a:pt x="2094" y="471"/>
                  <a:pt x="2058" y="564"/>
                </a:cubicBezTo>
                <a:cubicBezTo>
                  <a:pt x="1985" y="754"/>
                  <a:pt x="1801" y="881"/>
                  <a:pt x="1598" y="881"/>
                </a:cubicBezTo>
                <a:cubicBezTo>
                  <a:pt x="1538" y="881"/>
                  <a:pt x="1479" y="869"/>
                  <a:pt x="1422" y="848"/>
                </a:cubicBezTo>
                <a:cubicBezTo>
                  <a:pt x="1325" y="810"/>
                  <a:pt x="1244" y="744"/>
                  <a:pt x="1186" y="655"/>
                </a:cubicBezTo>
                <a:cubicBezTo>
                  <a:pt x="1178" y="642"/>
                  <a:pt x="1164" y="632"/>
                  <a:pt x="1148" y="629"/>
                </a:cubicBezTo>
                <a:cubicBezTo>
                  <a:pt x="1132" y="627"/>
                  <a:pt x="1115" y="631"/>
                  <a:pt x="1103" y="640"/>
                </a:cubicBezTo>
                <a:cubicBezTo>
                  <a:pt x="910" y="785"/>
                  <a:pt x="742" y="958"/>
                  <a:pt x="603" y="1154"/>
                </a:cubicBezTo>
                <a:cubicBezTo>
                  <a:pt x="594" y="1167"/>
                  <a:pt x="590" y="1183"/>
                  <a:pt x="593" y="1199"/>
                </a:cubicBezTo>
                <a:cubicBezTo>
                  <a:pt x="597" y="1215"/>
                  <a:pt x="607" y="1229"/>
                  <a:pt x="620" y="1237"/>
                </a:cubicBezTo>
                <a:cubicBezTo>
                  <a:pt x="708" y="1289"/>
                  <a:pt x="776" y="1366"/>
                  <a:pt x="817" y="1459"/>
                </a:cubicBezTo>
                <a:cubicBezTo>
                  <a:pt x="871" y="1579"/>
                  <a:pt x="874" y="1713"/>
                  <a:pt x="827" y="1836"/>
                </a:cubicBezTo>
                <a:cubicBezTo>
                  <a:pt x="780" y="1959"/>
                  <a:pt x="687" y="2056"/>
                  <a:pt x="567" y="2109"/>
                </a:cubicBezTo>
                <a:cubicBezTo>
                  <a:pt x="471" y="2151"/>
                  <a:pt x="364" y="2162"/>
                  <a:pt x="261" y="2139"/>
                </a:cubicBezTo>
                <a:cubicBezTo>
                  <a:pt x="244" y="2136"/>
                  <a:pt x="228" y="2139"/>
                  <a:pt x="215" y="2148"/>
                </a:cubicBezTo>
                <a:cubicBezTo>
                  <a:pt x="202" y="2157"/>
                  <a:pt x="193" y="2172"/>
                  <a:pt x="191" y="2188"/>
                </a:cubicBezTo>
                <a:cubicBezTo>
                  <a:pt x="156" y="2429"/>
                  <a:pt x="159" y="2670"/>
                  <a:pt x="200" y="2906"/>
                </a:cubicBezTo>
                <a:cubicBezTo>
                  <a:pt x="202" y="2923"/>
                  <a:pt x="212" y="2937"/>
                  <a:pt x="225" y="2946"/>
                </a:cubicBezTo>
                <a:cubicBezTo>
                  <a:pt x="239" y="2954"/>
                  <a:pt x="256" y="2957"/>
                  <a:pt x="272" y="2953"/>
                </a:cubicBezTo>
                <a:cubicBezTo>
                  <a:pt x="371" y="2927"/>
                  <a:pt x="477" y="2932"/>
                  <a:pt x="572" y="2969"/>
                </a:cubicBezTo>
                <a:cubicBezTo>
                  <a:pt x="695" y="3016"/>
                  <a:pt x="792" y="3108"/>
                  <a:pt x="846" y="3228"/>
                </a:cubicBezTo>
                <a:cubicBezTo>
                  <a:pt x="899" y="3348"/>
                  <a:pt x="902" y="3482"/>
                  <a:pt x="855" y="3605"/>
                </a:cubicBezTo>
                <a:cubicBezTo>
                  <a:pt x="817" y="3704"/>
                  <a:pt x="748" y="3787"/>
                  <a:pt x="655" y="3844"/>
                </a:cubicBezTo>
                <a:cubicBezTo>
                  <a:pt x="642" y="3853"/>
                  <a:pt x="632" y="3867"/>
                  <a:pt x="629" y="3883"/>
                </a:cubicBezTo>
                <a:cubicBezTo>
                  <a:pt x="626" y="3899"/>
                  <a:pt x="630" y="3915"/>
                  <a:pt x="640" y="3928"/>
                </a:cubicBezTo>
                <a:cubicBezTo>
                  <a:pt x="786" y="4123"/>
                  <a:pt x="960" y="4292"/>
                  <a:pt x="1157" y="4431"/>
                </a:cubicBezTo>
                <a:cubicBezTo>
                  <a:pt x="1170" y="4440"/>
                  <a:pt x="1187" y="4444"/>
                  <a:pt x="1203" y="4440"/>
                </a:cubicBezTo>
                <a:cubicBezTo>
                  <a:pt x="1219" y="4437"/>
                  <a:pt x="1233" y="4427"/>
                  <a:pt x="1241" y="4413"/>
                </a:cubicBezTo>
                <a:cubicBezTo>
                  <a:pt x="1294" y="4322"/>
                  <a:pt x="1372" y="4252"/>
                  <a:pt x="1467" y="4209"/>
                </a:cubicBezTo>
                <a:cubicBezTo>
                  <a:pt x="1530" y="4181"/>
                  <a:pt x="1598" y="4167"/>
                  <a:pt x="1667" y="4167"/>
                </a:cubicBezTo>
                <a:close/>
                <a:moveTo>
                  <a:pt x="2517" y="3365"/>
                </a:moveTo>
                <a:cubicBezTo>
                  <a:pt x="2181" y="3365"/>
                  <a:pt x="1876" y="3167"/>
                  <a:pt x="1740" y="2861"/>
                </a:cubicBezTo>
                <a:cubicBezTo>
                  <a:pt x="1550" y="2433"/>
                  <a:pt x="1743" y="1930"/>
                  <a:pt x="2171" y="1740"/>
                </a:cubicBezTo>
                <a:cubicBezTo>
                  <a:pt x="2281" y="1691"/>
                  <a:pt x="2397" y="1667"/>
                  <a:pt x="2516" y="1667"/>
                </a:cubicBezTo>
                <a:cubicBezTo>
                  <a:pt x="2851" y="1667"/>
                  <a:pt x="3156" y="1865"/>
                  <a:pt x="3292" y="2171"/>
                </a:cubicBezTo>
                <a:cubicBezTo>
                  <a:pt x="3482" y="2599"/>
                  <a:pt x="3289" y="3101"/>
                  <a:pt x="2861" y="3292"/>
                </a:cubicBezTo>
                <a:cubicBezTo>
                  <a:pt x="2752" y="3341"/>
                  <a:pt x="2636" y="3365"/>
                  <a:pt x="2517" y="3365"/>
                </a:cubicBezTo>
                <a:close/>
                <a:moveTo>
                  <a:pt x="2516" y="1823"/>
                </a:moveTo>
                <a:cubicBezTo>
                  <a:pt x="2419" y="1823"/>
                  <a:pt x="2324" y="1843"/>
                  <a:pt x="2234" y="1883"/>
                </a:cubicBezTo>
                <a:cubicBezTo>
                  <a:pt x="1885" y="2038"/>
                  <a:pt x="1728" y="2449"/>
                  <a:pt x="1883" y="2798"/>
                </a:cubicBezTo>
                <a:cubicBezTo>
                  <a:pt x="1994" y="3048"/>
                  <a:pt x="2243" y="3209"/>
                  <a:pt x="2517" y="3209"/>
                </a:cubicBezTo>
                <a:cubicBezTo>
                  <a:pt x="2614" y="3209"/>
                  <a:pt x="2708" y="3189"/>
                  <a:pt x="2798" y="3149"/>
                </a:cubicBezTo>
                <a:cubicBezTo>
                  <a:pt x="3147" y="2994"/>
                  <a:pt x="3305" y="2583"/>
                  <a:pt x="3149" y="2234"/>
                </a:cubicBezTo>
                <a:cubicBezTo>
                  <a:pt x="3038" y="1984"/>
                  <a:pt x="2789" y="1823"/>
                  <a:pt x="2516" y="1823"/>
                </a:cubicBezTo>
                <a:close/>
              </a:path>
            </a:pathLst>
          </a:custGeom>
          <a:solidFill>
            <a:srgbClr val="00FEFF"/>
          </a:solidFill>
          <a:ln>
            <a:noFill/>
          </a:ln>
        </p:spPr>
      </p:sp>
      <p:sp>
        <p:nvSpPr>
          <p:cNvPr id="50" name="settings-cogwheel_19811">
            <a:extLst>
              <a:ext uri="{FF2B5EF4-FFF2-40B4-BE49-F238E27FC236}">
                <a16:creationId xmlns:a16="http://schemas.microsoft.com/office/drawing/2014/main" id="{93A3F555-D0F3-4B42-811C-8BC1C2DCBC9C}"/>
              </a:ext>
            </a:extLst>
          </p:cNvPr>
          <p:cNvSpPr>
            <a:spLocks noChangeAspect="1"/>
          </p:cNvSpPr>
          <p:nvPr/>
        </p:nvSpPr>
        <p:spPr bwMode="auto">
          <a:xfrm>
            <a:off x="6622210" y="4013893"/>
            <a:ext cx="867328" cy="864000"/>
          </a:xfrm>
          <a:custGeom>
            <a:avLst/>
            <a:gdLst>
              <a:gd name="T0" fmla="*/ 2026 w 5033"/>
              <a:gd name="T1" fmla="*/ 4906 h 5021"/>
              <a:gd name="T2" fmla="*/ 1667 w 5033"/>
              <a:gd name="T3" fmla="*/ 4323 h 5021"/>
              <a:gd name="T4" fmla="*/ 1237 w 5033"/>
              <a:gd name="T5" fmla="*/ 4593 h 5021"/>
              <a:gd name="T6" fmla="*/ 476 w 5033"/>
              <a:gd name="T7" fmla="*/ 3854 h 5021"/>
              <a:gd name="T8" fmla="*/ 703 w 5033"/>
              <a:gd name="T9" fmla="*/ 3292 h 5021"/>
              <a:gd name="T10" fmla="*/ 141 w 5033"/>
              <a:gd name="T11" fmla="*/ 3077 h 5021"/>
              <a:gd name="T12" fmla="*/ 126 w 5033"/>
              <a:gd name="T13" fmla="*/ 2020 h 5021"/>
              <a:gd name="T14" fmla="*/ 681 w 5033"/>
              <a:gd name="T15" fmla="*/ 1780 h 5021"/>
              <a:gd name="T16" fmla="*/ 441 w 5033"/>
              <a:gd name="T17" fmla="*/ 1232 h 5021"/>
              <a:gd name="T18" fmla="*/ 1175 w 5033"/>
              <a:gd name="T19" fmla="*/ 476 h 5021"/>
              <a:gd name="T20" fmla="*/ 1598 w 5033"/>
              <a:gd name="T21" fmla="*/ 725 h 5021"/>
              <a:gd name="T22" fmla="*/ 1953 w 5033"/>
              <a:gd name="T23" fmla="*/ 140 h 5021"/>
              <a:gd name="T24" fmla="*/ 3005 w 5033"/>
              <a:gd name="T25" fmla="*/ 124 h 5021"/>
              <a:gd name="T26" fmla="*/ 3368 w 5033"/>
              <a:gd name="T27" fmla="*/ 696 h 5021"/>
              <a:gd name="T28" fmla="*/ 3794 w 5033"/>
              <a:gd name="T29" fmla="*/ 436 h 5021"/>
              <a:gd name="T30" fmla="*/ 4551 w 5033"/>
              <a:gd name="T31" fmla="*/ 1167 h 5021"/>
              <a:gd name="T32" fmla="*/ 4518 w 5033"/>
              <a:gd name="T33" fmla="*/ 1905 h 5021"/>
              <a:gd name="T34" fmla="*/ 4984 w 5033"/>
              <a:gd name="T35" fmla="*/ 2087 h 5021"/>
              <a:gd name="T36" fmla="*/ 4786 w 5033"/>
              <a:gd name="T37" fmla="*/ 3037 h 5021"/>
              <a:gd name="T38" fmla="*/ 4531 w 5033"/>
              <a:gd name="T39" fmla="*/ 3053 h 5021"/>
              <a:gd name="T40" fmla="*/ 4599 w 5033"/>
              <a:gd name="T41" fmla="*/ 3789 h 5021"/>
              <a:gd name="T42" fmla="*/ 3863 w 5033"/>
              <a:gd name="T43" fmla="*/ 4551 h 5021"/>
              <a:gd name="T44" fmla="*/ 3437 w 5033"/>
              <a:gd name="T45" fmla="*/ 4295 h 5021"/>
              <a:gd name="T46" fmla="*/ 3087 w 5033"/>
              <a:gd name="T47" fmla="*/ 4889 h 5021"/>
              <a:gd name="T48" fmla="*/ 1667 w 5033"/>
              <a:gd name="T49" fmla="*/ 4167 h 5021"/>
              <a:gd name="T50" fmla="*/ 2155 w 5033"/>
              <a:gd name="T51" fmla="*/ 4817 h 5021"/>
              <a:gd name="T52" fmla="*/ 2955 w 5033"/>
              <a:gd name="T53" fmla="*/ 4804 h 5021"/>
              <a:gd name="T54" fmla="*/ 3437 w 5033"/>
              <a:gd name="T55" fmla="*/ 4138 h 5021"/>
              <a:gd name="T56" fmla="*/ 3891 w 5033"/>
              <a:gd name="T57" fmla="*/ 4397 h 5021"/>
              <a:gd name="T58" fmla="*/ 4446 w 5033"/>
              <a:gd name="T59" fmla="*/ 3822 h 5021"/>
              <a:gd name="T60" fmla="*/ 4467 w 5033"/>
              <a:gd name="T61" fmla="*/ 2910 h 5021"/>
              <a:gd name="T62" fmla="*/ 4786 w 5033"/>
              <a:gd name="T63" fmla="*/ 2881 h 5021"/>
              <a:gd name="T64" fmla="*/ 4830 w 5033"/>
              <a:gd name="T65" fmla="*/ 2114 h 5021"/>
              <a:gd name="T66" fmla="*/ 4462 w 5033"/>
              <a:gd name="T67" fmla="*/ 2050 h 5021"/>
              <a:gd name="T68" fmla="*/ 4397 w 5033"/>
              <a:gd name="T69" fmla="*/ 1140 h 5021"/>
              <a:gd name="T70" fmla="*/ 3826 w 5033"/>
              <a:gd name="T71" fmla="*/ 589 h 5021"/>
              <a:gd name="T72" fmla="*/ 3368 w 5033"/>
              <a:gd name="T73" fmla="*/ 852 h 5021"/>
              <a:gd name="T74" fmla="*/ 2877 w 5033"/>
              <a:gd name="T75" fmla="*/ 213 h 5021"/>
              <a:gd name="T76" fmla="*/ 2084 w 5033"/>
              <a:gd name="T77" fmla="*/ 225 h 5021"/>
              <a:gd name="T78" fmla="*/ 1598 w 5033"/>
              <a:gd name="T79" fmla="*/ 881 h 5021"/>
              <a:gd name="T80" fmla="*/ 1148 w 5033"/>
              <a:gd name="T81" fmla="*/ 629 h 5021"/>
              <a:gd name="T82" fmla="*/ 593 w 5033"/>
              <a:gd name="T83" fmla="*/ 1199 h 5021"/>
              <a:gd name="T84" fmla="*/ 827 w 5033"/>
              <a:gd name="T85" fmla="*/ 1836 h 5021"/>
              <a:gd name="T86" fmla="*/ 215 w 5033"/>
              <a:gd name="T87" fmla="*/ 2148 h 5021"/>
              <a:gd name="T88" fmla="*/ 225 w 5033"/>
              <a:gd name="T89" fmla="*/ 2946 h 5021"/>
              <a:gd name="T90" fmla="*/ 846 w 5033"/>
              <a:gd name="T91" fmla="*/ 3228 h 5021"/>
              <a:gd name="T92" fmla="*/ 629 w 5033"/>
              <a:gd name="T93" fmla="*/ 3883 h 5021"/>
              <a:gd name="T94" fmla="*/ 1203 w 5033"/>
              <a:gd name="T95" fmla="*/ 4440 h 5021"/>
              <a:gd name="T96" fmla="*/ 1667 w 5033"/>
              <a:gd name="T97" fmla="*/ 4167 h 5021"/>
              <a:gd name="T98" fmla="*/ 2171 w 5033"/>
              <a:gd name="T99" fmla="*/ 1740 h 5021"/>
              <a:gd name="T100" fmla="*/ 2861 w 5033"/>
              <a:gd name="T101" fmla="*/ 3292 h 5021"/>
              <a:gd name="T102" fmla="*/ 2234 w 5033"/>
              <a:gd name="T103" fmla="*/ 1883 h 5021"/>
              <a:gd name="T104" fmla="*/ 2798 w 5033"/>
              <a:gd name="T105" fmla="*/ 3149 h 5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033" h="5021">
                <a:moveTo>
                  <a:pt x="2519" y="5021"/>
                </a:moveTo>
                <a:cubicBezTo>
                  <a:pt x="2404" y="5021"/>
                  <a:pt x="2287" y="5013"/>
                  <a:pt x="2173" y="4997"/>
                </a:cubicBezTo>
                <a:cubicBezTo>
                  <a:pt x="2114" y="4989"/>
                  <a:pt x="2060" y="4955"/>
                  <a:pt x="2026" y="4906"/>
                </a:cubicBezTo>
                <a:cubicBezTo>
                  <a:pt x="1992" y="4857"/>
                  <a:pt x="1980" y="4795"/>
                  <a:pt x="1994" y="4736"/>
                </a:cubicBezTo>
                <a:cubicBezTo>
                  <a:pt x="2011" y="4664"/>
                  <a:pt x="2004" y="4590"/>
                  <a:pt x="1974" y="4523"/>
                </a:cubicBezTo>
                <a:cubicBezTo>
                  <a:pt x="1920" y="4401"/>
                  <a:pt x="1800" y="4323"/>
                  <a:pt x="1667" y="4323"/>
                </a:cubicBezTo>
                <a:cubicBezTo>
                  <a:pt x="1620" y="4323"/>
                  <a:pt x="1574" y="4333"/>
                  <a:pt x="1530" y="4352"/>
                </a:cubicBezTo>
                <a:cubicBezTo>
                  <a:pt x="1465" y="4381"/>
                  <a:pt x="1412" y="4429"/>
                  <a:pt x="1376" y="4491"/>
                </a:cubicBezTo>
                <a:cubicBezTo>
                  <a:pt x="1346" y="4543"/>
                  <a:pt x="1295" y="4580"/>
                  <a:pt x="1237" y="4593"/>
                </a:cubicBezTo>
                <a:cubicBezTo>
                  <a:pt x="1181" y="4606"/>
                  <a:pt x="1116" y="4594"/>
                  <a:pt x="1067" y="4559"/>
                </a:cubicBezTo>
                <a:cubicBezTo>
                  <a:pt x="857" y="4410"/>
                  <a:pt x="671" y="4230"/>
                  <a:pt x="515" y="4022"/>
                </a:cubicBezTo>
                <a:cubicBezTo>
                  <a:pt x="479" y="3974"/>
                  <a:pt x="465" y="3913"/>
                  <a:pt x="476" y="3854"/>
                </a:cubicBezTo>
                <a:cubicBezTo>
                  <a:pt x="487" y="3796"/>
                  <a:pt x="522" y="3744"/>
                  <a:pt x="573" y="3712"/>
                </a:cubicBezTo>
                <a:cubicBezTo>
                  <a:pt x="637" y="3672"/>
                  <a:pt x="684" y="3616"/>
                  <a:pt x="710" y="3549"/>
                </a:cubicBezTo>
                <a:cubicBezTo>
                  <a:pt x="742" y="3465"/>
                  <a:pt x="740" y="3374"/>
                  <a:pt x="703" y="3292"/>
                </a:cubicBezTo>
                <a:cubicBezTo>
                  <a:pt x="666" y="3210"/>
                  <a:pt x="600" y="3147"/>
                  <a:pt x="516" y="3115"/>
                </a:cubicBezTo>
                <a:cubicBezTo>
                  <a:pt x="452" y="3090"/>
                  <a:pt x="380" y="3086"/>
                  <a:pt x="311" y="3104"/>
                </a:cubicBezTo>
                <a:cubicBezTo>
                  <a:pt x="252" y="3119"/>
                  <a:pt x="190" y="3109"/>
                  <a:pt x="141" y="3077"/>
                </a:cubicBezTo>
                <a:cubicBezTo>
                  <a:pt x="90" y="3044"/>
                  <a:pt x="56" y="2992"/>
                  <a:pt x="46" y="2933"/>
                </a:cubicBezTo>
                <a:cubicBezTo>
                  <a:pt x="3" y="2681"/>
                  <a:pt x="0" y="2423"/>
                  <a:pt x="36" y="2166"/>
                </a:cubicBezTo>
                <a:cubicBezTo>
                  <a:pt x="45" y="2107"/>
                  <a:pt x="77" y="2054"/>
                  <a:pt x="126" y="2020"/>
                </a:cubicBezTo>
                <a:cubicBezTo>
                  <a:pt x="175" y="1986"/>
                  <a:pt x="237" y="1974"/>
                  <a:pt x="295" y="1987"/>
                </a:cubicBezTo>
                <a:cubicBezTo>
                  <a:pt x="365" y="2003"/>
                  <a:pt x="439" y="1995"/>
                  <a:pt x="504" y="1967"/>
                </a:cubicBezTo>
                <a:cubicBezTo>
                  <a:pt x="586" y="1930"/>
                  <a:pt x="649" y="1864"/>
                  <a:pt x="681" y="1780"/>
                </a:cubicBezTo>
                <a:cubicBezTo>
                  <a:pt x="713" y="1696"/>
                  <a:pt x="711" y="1605"/>
                  <a:pt x="675" y="1523"/>
                </a:cubicBezTo>
                <a:cubicBezTo>
                  <a:pt x="646" y="1459"/>
                  <a:pt x="600" y="1407"/>
                  <a:pt x="540" y="1371"/>
                </a:cubicBezTo>
                <a:cubicBezTo>
                  <a:pt x="489" y="1341"/>
                  <a:pt x="453" y="1290"/>
                  <a:pt x="441" y="1232"/>
                </a:cubicBezTo>
                <a:cubicBezTo>
                  <a:pt x="429" y="1173"/>
                  <a:pt x="441" y="1112"/>
                  <a:pt x="476" y="1064"/>
                </a:cubicBezTo>
                <a:cubicBezTo>
                  <a:pt x="624" y="854"/>
                  <a:pt x="804" y="670"/>
                  <a:pt x="1009" y="515"/>
                </a:cubicBezTo>
                <a:cubicBezTo>
                  <a:pt x="1056" y="480"/>
                  <a:pt x="1117" y="466"/>
                  <a:pt x="1175" y="476"/>
                </a:cubicBezTo>
                <a:cubicBezTo>
                  <a:pt x="1233" y="486"/>
                  <a:pt x="1285" y="521"/>
                  <a:pt x="1317" y="570"/>
                </a:cubicBezTo>
                <a:cubicBezTo>
                  <a:pt x="1357" y="631"/>
                  <a:pt x="1412" y="677"/>
                  <a:pt x="1478" y="702"/>
                </a:cubicBezTo>
                <a:cubicBezTo>
                  <a:pt x="1517" y="717"/>
                  <a:pt x="1557" y="725"/>
                  <a:pt x="1598" y="725"/>
                </a:cubicBezTo>
                <a:cubicBezTo>
                  <a:pt x="1737" y="725"/>
                  <a:pt x="1863" y="638"/>
                  <a:pt x="1912" y="509"/>
                </a:cubicBezTo>
                <a:cubicBezTo>
                  <a:pt x="1937" y="445"/>
                  <a:pt x="1941" y="376"/>
                  <a:pt x="1925" y="308"/>
                </a:cubicBezTo>
                <a:cubicBezTo>
                  <a:pt x="1910" y="251"/>
                  <a:pt x="1921" y="189"/>
                  <a:pt x="1953" y="140"/>
                </a:cubicBezTo>
                <a:cubicBezTo>
                  <a:pt x="1986" y="90"/>
                  <a:pt x="2038" y="56"/>
                  <a:pt x="2096" y="46"/>
                </a:cubicBezTo>
                <a:cubicBezTo>
                  <a:pt x="2345" y="4"/>
                  <a:pt x="2607" y="0"/>
                  <a:pt x="2859" y="35"/>
                </a:cubicBezTo>
                <a:cubicBezTo>
                  <a:pt x="2917" y="43"/>
                  <a:pt x="2971" y="75"/>
                  <a:pt x="3005" y="124"/>
                </a:cubicBezTo>
                <a:cubicBezTo>
                  <a:pt x="3039" y="172"/>
                  <a:pt x="3051" y="233"/>
                  <a:pt x="3039" y="291"/>
                </a:cubicBezTo>
                <a:cubicBezTo>
                  <a:pt x="3024" y="361"/>
                  <a:pt x="3032" y="432"/>
                  <a:pt x="3060" y="496"/>
                </a:cubicBezTo>
                <a:cubicBezTo>
                  <a:pt x="3114" y="618"/>
                  <a:pt x="3235" y="696"/>
                  <a:pt x="3368" y="696"/>
                </a:cubicBezTo>
                <a:cubicBezTo>
                  <a:pt x="3415" y="696"/>
                  <a:pt x="3461" y="686"/>
                  <a:pt x="3504" y="667"/>
                </a:cubicBezTo>
                <a:cubicBezTo>
                  <a:pt x="3567" y="639"/>
                  <a:pt x="3619" y="593"/>
                  <a:pt x="3655" y="534"/>
                </a:cubicBezTo>
                <a:cubicBezTo>
                  <a:pt x="3685" y="484"/>
                  <a:pt x="3736" y="448"/>
                  <a:pt x="3794" y="436"/>
                </a:cubicBezTo>
                <a:cubicBezTo>
                  <a:pt x="3855" y="423"/>
                  <a:pt x="3913" y="437"/>
                  <a:pt x="3961" y="470"/>
                </a:cubicBezTo>
                <a:cubicBezTo>
                  <a:pt x="4171" y="618"/>
                  <a:pt x="4355" y="797"/>
                  <a:pt x="4510" y="1001"/>
                </a:cubicBezTo>
                <a:cubicBezTo>
                  <a:pt x="4546" y="1048"/>
                  <a:pt x="4561" y="1109"/>
                  <a:pt x="4551" y="1167"/>
                </a:cubicBezTo>
                <a:cubicBezTo>
                  <a:pt x="4540" y="1226"/>
                  <a:pt x="4506" y="1278"/>
                  <a:pt x="4456" y="1310"/>
                </a:cubicBezTo>
                <a:cubicBezTo>
                  <a:pt x="4395" y="1349"/>
                  <a:pt x="4350" y="1405"/>
                  <a:pt x="4325" y="1470"/>
                </a:cubicBezTo>
                <a:cubicBezTo>
                  <a:pt x="4258" y="1643"/>
                  <a:pt x="4345" y="1838"/>
                  <a:pt x="4518" y="1905"/>
                </a:cubicBezTo>
                <a:cubicBezTo>
                  <a:pt x="4582" y="1929"/>
                  <a:pt x="4653" y="1933"/>
                  <a:pt x="4721" y="1916"/>
                </a:cubicBezTo>
                <a:cubicBezTo>
                  <a:pt x="4779" y="1902"/>
                  <a:pt x="4840" y="1912"/>
                  <a:pt x="4890" y="1944"/>
                </a:cubicBezTo>
                <a:cubicBezTo>
                  <a:pt x="4939" y="1977"/>
                  <a:pt x="4974" y="2029"/>
                  <a:pt x="4984" y="2087"/>
                </a:cubicBezTo>
                <a:cubicBezTo>
                  <a:pt x="5028" y="2339"/>
                  <a:pt x="5033" y="2597"/>
                  <a:pt x="4998" y="2852"/>
                </a:cubicBezTo>
                <a:cubicBezTo>
                  <a:pt x="4990" y="2911"/>
                  <a:pt x="4957" y="2965"/>
                  <a:pt x="4908" y="2999"/>
                </a:cubicBezTo>
                <a:cubicBezTo>
                  <a:pt x="4872" y="3024"/>
                  <a:pt x="4830" y="3037"/>
                  <a:pt x="4786" y="3037"/>
                </a:cubicBezTo>
                <a:lnTo>
                  <a:pt x="4786" y="3037"/>
                </a:lnTo>
                <a:cubicBezTo>
                  <a:pt x="4770" y="3037"/>
                  <a:pt x="4755" y="3036"/>
                  <a:pt x="4740" y="3032"/>
                </a:cubicBezTo>
                <a:cubicBezTo>
                  <a:pt x="4668" y="3016"/>
                  <a:pt x="4596" y="3024"/>
                  <a:pt x="4531" y="3053"/>
                </a:cubicBezTo>
                <a:cubicBezTo>
                  <a:pt x="4361" y="3128"/>
                  <a:pt x="4285" y="3327"/>
                  <a:pt x="4360" y="3497"/>
                </a:cubicBezTo>
                <a:cubicBezTo>
                  <a:pt x="4389" y="3561"/>
                  <a:pt x="4436" y="3614"/>
                  <a:pt x="4497" y="3650"/>
                </a:cubicBezTo>
                <a:cubicBezTo>
                  <a:pt x="4549" y="3680"/>
                  <a:pt x="4586" y="3731"/>
                  <a:pt x="4599" y="3789"/>
                </a:cubicBezTo>
                <a:cubicBezTo>
                  <a:pt x="4611" y="3847"/>
                  <a:pt x="4599" y="3909"/>
                  <a:pt x="4565" y="3958"/>
                </a:cubicBezTo>
                <a:cubicBezTo>
                  <a:pt x="4416" y="4169"/>
                  <a:pt x="4237" y="4355"/>
                  <a:pt x="4031" y="4511"/>
                </a:cubicBezTo>
                <a:cubicBezTo>
                  <a:pt x="3983" y="4547"/>
                  <a:pt x="3922" y="4562"/>
                  <a:pt x="3863" y="4551"/>
                </a:cubicBezTo>
                <a:cubicBezTo>
                  <a:pt x="3804" y="4540"/>
                  <a:pt x="3752" y="4505"/>
                  <a:pt x="3720" y="4454"/>
                </a:cubicBezTo>
                <a:cubicBezTo>
                  <a:pt x="3680" y="4390"/>
                  <a:pt x="3624" y="4343"/>
                  <a:pt x="3557" y="4317"/>
                </a:cubicBezTo>
                <a:cubicBezTo>
                  <a:pt x="3518" y="4302"/>
                  <a:pt x="3477" y="4295"/>
                  <a:pt x="3437" y="4295"/>
                </a:cubicBezTo>
                <a:cubicBezTo>
                  <a:pt x="3298" y="4295"/>
                  <a:pt x="3172" y="4381"/>
                  <a:pt x="3122" y="4511"/>
                </a:cubicBezTo>
                <a:cubicBezTo>
                  <a:pt x="3097" y="4576"/>
                  <a:pt x="3094" y="4648"/>
                  <a:pt x="3113" y="4718"/>
                </a:cubicBezTo>
                <a:cubicBezTo>
                  <a:pt x="3128" y="4776"/>
                  <a:pt x="3119" y="4838"/>
                  <a:pt x="3087" y="4889"/>
                </a:cubicBezTo>
                <a:cubicBezTo>
                  <a:pt x="3054" y="4939"/>
                  <a:pt x="3002" y="4974"/>
                  <a:pt x="2943" y="4984"/>
                </a:cubicBezTo>
                <a:cubicBezTo>
                  <a:pt x="2803" y="5008"/>
                  <a:pt x="2660" y="5021"/>
                  <a:pt x="2519" y="5021"/>
                </a:cubicBezTo>
                <a:close/>
                <a:moveTo>
                  <a:pt x="1667" y="4167"/>
                </a:moveTo>
                <a:cubicBezTo>
                  <a:pt x="1861" y="4167"/>
                  <a:pt x="2038" y="4282"/>
                  <a:pt x="2117" y="4459"/>
                </a:cubicBezTo>
                <a:cubicBezTo>
                  <a:pt x="2161" y="4558"/>
                  <a:pt x="2171" y="4666"/>
                  <a:pt x="2146" y="4772"/>
                </a:cubicBezTo>
                <a:cubicBezTo>
                  <a:pt x="2142" y="4787"/>
                  <a:pt x="2146" y="4804"/>
                  <a:pt x="2155" y="4817"/>
                </a:cubicBezTo>
                <a:cubicBezTo>
                  <a:pt x="2164" y="4831"/>
                  <a:pt x="2178" y="4840"/>
                  <a:pt x="2195" y="4842"/>
                </a:cubicBezTo>
                <a:cubicBezTo>
                  <a:pt x="2434" y="4875"/>
                  <a:pt x="2679" y="4872"/>
                  <a:pt x="2916" y="4830"/>
                </a:cubicBezTo>
                <a:cubicBezTo>
                  <a:pt x="2932" y="4828"/>
                  <a:pt x="2946" y="4818"/>
                  <a:pt x="2955" y="4804"/>
                </a:cubicBezTo>
                <a:cubicBezTo>
                  <a:pt x="2964" y="4791"/>
                  <a:pt x="2966" y="4774"/>
                  <a:pt x="2962" y="4758"/>
                </a:cubicBezTo>
                <a:cubicBezTo>
                  <a:pt x="2934" y="4656"/>
                  <a:pt x="2940" y="4551"/>
                  <a:pt x="2977" y="4454"/>
                </a:cubicBezTo>
                <a:cubicBezTo>
                  <a:pt x="3049" y="4265"/>
                  <a:pt x="3234" y="4138"/>
                  <a:pt x="3437" y="4138"/>
                </a:cubicBezTo>
                <a:cubicBezTo>
                  <a:pt x="3497" y="4138"/>
                  <a:pt x="3556" y="4149"/>
                  <a:pt x="3613" y="4171"/>
                </a:cubicBezTo>
                <a:cubicBezTo>
                  <a:pt x="3712" y="4209"/>
                  <a:pt x="3794" y="4278"/>
                  <a:pt x="3852" y="4371"/>
                </a:cubicBezTo>
                <a:cubicBezTo>
                  <a:pt x="3861" y="4385"/>
                  <a:pt x="3875" y="4394"/>
                  <a:pt x="3891" y="4397"/>
                </a:cubicBezTo>
                <a:cubicBezTo>
                  <a:pt x="3907" y="4400"/>
                  <a:pt x="3924" y="4396"/>
                  <a:pt x="3937" y="4386"/>
                </a:cubicBezTo>
                <a:cubicBezTo>
                  <a:pt x="4130" y="4240"/>
                  <a:pt x="4298" y="4066"/>
                  <a:pt x="4437" y="3868"/>
                </a:cubicBezTo>
                <a:cubicBezTo>
                  <a:pt x="4446" y="3855"/>
                  <a:pt x="4450" y="3838"/>
                  <a:pt x="4446" y="3822"/>
                </a:cubicBezTo>
                <a:cubicBezTo>
                  <a:pt x="4443" y="3806"/>
                  <a:pt x="4433" y="3793"/>
                  <a:pt x="4419" y="3784"/>
                </a:cubicBezTo>
                <a:cubicBezTo>
                  <a:pt x="4329" y="3732"/>
                  <a:pt x="4260" y="3655"/>
                  <a:pt x="4218" y="3560"/>
                </a:cubicBezTo>
                <a:cubicBezTo>
                  <a:pt x="4107" y="3312"/>
                  <a:pt x="4219" y="3020"/>
                  <a:pt x="4467" y="2910"/>
                </a:cubicBezTo>
                <a:cubicBezTo>
                  <a:pt x="4563" y="2868"/>
                  <a:pt x="4670" y="2857"/>
                  <a:pt x="4774" y="2880"/>
                </a:cubicBezTo>
                <a:cubicBezTo>
                  <a:pt x="4777" y="2881"/>
                  <a:pt x="4782" y="2881"/>
                  <a:pt x="4786" y="2881"/>
                </a:cubicBezTo>
                <a:lnTo>
                  <a:pt x="4786" y="2881"/>
                </a:lnTo>
                <a:cubicBezTo>
                  <a:pt x="4798" y="2881"/>
                  <a:pt x="4810" y="2877"/>
                  <a:pt x="4820" y="2871"/>
                </a:cubicBezTo>
                <a:cubicBezTo>
                  <a:pt x="4833" y="2862"/>
                  <a:pt x="4841" y="2847"/>
                  <a:pt x="4844" y="2831"/>
                </a:cubicBezTo>
                <a:cubicBezTo>
                  <a:pt x="4876" y="2592"/>
                  <a:pt x="4871" y="2350"/>
                  <a:pt x="4830" y="2114"/>
                </a:cubicBezTo>
                <a:cubicBezTo>
                  <a:pt x="4827" y="2098"/>
                  <a:pt x="4818" y="2084"/>
                  <a:pt x="4805" y="2075"/>
                </a:cubicBezTo>
                <a:cubicBezTo>
                  <a:pt x="4791" y="2066"/>
                  <a:pt x="4775" y="2063"/>
                  <a:pt x="4759" y="2067"/>
                </a:cubicBezTo>
                <a:cubicBezTo>
                  <a:pt x="4660" y="2092"/>
                  <a:pt x="4556" y="2086"/>
                  <a:pt x="4462" y="2050"/>
                </a:cubicBezTo>
                <a:cubicBezTo>
                  <a:pt x="4209" y="1953"/>
                  <a:pt x="4082" y="1667"/>
                  <a:pt x="4179" y="1414"/>
                </a:cubicBezTo>
                <a:cubicBezTo>
                  <a:pt x="4216" y="1318"/>
                  <a:pt x="4283" y="1236"/>
                  <a:pt x="4371" y="1179"/>
                </a:cubicBezTo>
                <a:cubicBezTo>
                  <a:pt x="4385" y="1170"/>
                  <a:pt x="4394" y="1156"/>
                  <a:pt x="4397" y="1140"/>
                </a:cubicBezTo>
                <a:cubicBezTo>
                  <a:pt x="4400" y="1124"/>
                  <a:pt x="4396" y="1108"/>
                  <a:pt x="4386" y="1095"/>
                </a:cubicBezTo>
                <a:cubicBezTo>
                  <a:pt x="4241" y="904"/>
                  <a:pt x="4068" y="736"/>
                  <a:pt x="3871" y="598"/>
                </a:cubicBezTo>
                <a:cubicBezTo>
                  <a:pt x="3859" y="589"/>
                  <a:pt x="3842" y="585"/>
                  <a:pt x="3826" y="589"/>
                </a:cubicBezTo>
                <a:cubicBezTo>
                  <a:pt x="3810" y="592"/>
                  <a:pt x="3797" y="601"/>
                  <a:pt x="3788" y="615"/>
                </a:cubicBezTo>
                <a:cubicBezTo>
                  <a:pt x="3736" y="701"/>
                  <a:pt x="3660" y="769"/>
                  <a:pt x="3568" y="809"/>
                </a:cubicBezTo>
                <a:cubicBezTo>
                  <a:pt x="3504" y="838"/>
                  <a:pt x="3437" y="852"/>
                  <a:pt x="3368" y="852"/>
                </a:cubicBezTo>
                <a:cubicBezTo>
                  <a:pt x="3174" y="852"/>
                  <a:pt x="2997" y="737"/>
                  <a:pt x="2918" y="560"/>
                </a:cubicBezTo>
                <a:cubicBezTo>
                  <a:pt x="2876" y="465"/>
                  <a:pt x="2865" y="361"/>
                  <a:pt x="2886" y="259"/>
                </a:cubicBezTo>
                <a:cubicBezTo>
                  <a:pt x="2889" y="243"/>
                  <a:pt x="2886" y="226"/>
                  <a:pt x="2877" y="213"/>
                </a:cubicBezTo>
                <a:cubicBezTo>
                  <a:pt x="2868" y="200"/>
                  <a:pt x="2853" y="192"/>
                  <a:pt x="2837" y="189"/>
                </a:cubicBezTo>
                <a:cubicBezTo>
                  <a:pt x="2601" y="156"/>
                  <a:pt x="2356" y="160"/>
                  <a:pt x="2123" y="200"/>
                </a:cubicBezTo>
                <a:cubicBezTo>
                  <a:pt x="2107" y="203"/>
                  <a:pt x="2093" y="212"/>
                  <a:pt x="2084" y="225"/>
                </a:cubicBezTo>
                <a:cubicBezTo>
                  <a:pt x="2075" y="239"/>
                  <a:pt x="2072" y="255"/>
                  <a:pt x="2076" y="271"/>
                </a:cubicBezTo>
                <a:cubicBezTo>
                  <a:pt x="2100" y="369"/>
                  <a:pt x="2094" y="471"/>
                  <a:pt x="2058" y="564"/>
                </a:cubicBezTo>
                <a:cubicBezTo>
                  <a:pt x="1985" y="754"/>
                  <a:pt x="1801" y="881"/>
                  <a:pt x="1598" y="881"/>
                </a:cubicBezTo>
                <a:cubicBezTo>
                  <a:pt x="1538" y="881"/>
                  <a:pt x="1479" y="869"/>
                  <a:pt x="1422" y="848"/>
                </a:cubicBezTo>
                <a:cubicBezTo>
                  <a:pt x="1325" y="810"/>
                  <a:pt x="1244" y="744"/>
                  <a:pt x="1186" y="655"/>
                </a:cubicBezTo>
                <a:cubicBezTo>
                  <a:pt x="1178" y="642"/>
                  <a:pt x="1164" y="632"/>
                  <a:pt x="1148" y="629"/>
                </a:cubicBezTo>
                <a:cubicBezTo>
                  <a:pt x="1132" y="627"/>
                  <a:pt x="1115" y="631"/>
                  <a:pt x="1103" y="640"/>
                </a:cubicBezTo>
                <a:cubicBezTo>
                  <a:pt x="910" y="785"/>
                  <a:pt x="742" y="958"/>
                  <a:pt x="603" y="1154"/>
                </a:cubicBezTo>
                <a:cubicBezTo>
                  <a:pt x="594" y="1167"/>
                  <a:pt x="590" y="1183"/>
                  <a:pt x="593" y="1199"/>
                </a:cubicBezTo>
                <a:cubicBezTo>
                  <a:pt x="597" y="1215"/>
                  <a:pt x="607" y="1229"/>
                  <a:pt x="620" y="1237"/>
                </a:cubicBezTo>
                <a:cubicBezTo>
                  <a:pt x="708" y="1289"/>
                  <a:pt x="776" y="1366"/>
                  <a:pt x="817" y="1459"/>
                </a:cubicBezTo>
                <a:cubicBezTo>
                  <a:pt x="871" y="1579"/>
                  <a:pt x="874" y="1713"/>
                  <a:pt x="827" y="1836"/>
                </a:cubicBezTo>
                <a:cubicBezTo>
                  <a:pt x="780" y="1959"/>
                  <a:pt x="687" y="2056"/>
                  <a:pt x="567" y="2109"/>
                </a:cubicBezTo>
                <a:cubicBezTo>
                  <a:pt x="471" y="2151"/>
                  <a:pt x="364" y="2162"/>
                  <a:pt x="261" y="2139"/>
                </a:cubicBezTo>
                <a:cubicBezTo>
                  <a:pt x="244" y="2136"/>
                  <a:pt x="228" y="2139"/>
                  <a:pt x="215" y="2148"/>
                </a:cubicBezTo>
                <a:cubicBezTo>
                  <a:pt x="202" y="2157"/>
                  <a:pt x="193" y="2172"/>
                  <a:pt x="191" y="2188"/>
                </a:cubicBezTo>
                <a:cubicBezTo>
                  <a:pt x="156" y="2429"/>
                  <a:pt x="159" y="2670"/>
                  <a:pt x="200" y="2906"/>
                </a:cubicBezTo>
                <a:cubicBezTo>
                  <a:pt x="202" y="2923"/>
                  <a:pt x="212" y="2937"/>
                  <a:pt x="225" y="2946"/>
                </a:cubicBezTo>
                <a:cubicBezTo>
                  <a:pt x="239" y="2954"/>
                  <a:pt x="256" y="2957"/>
                  <a:pt x="272" y="2953"/>
                </a:cubicBezTo>
                <a:cubicBezTo>
                  <a:pt x="371" y="2927"/>
                  <a:pt x="477" y="2932"/>
                  <a:pt x="572" y="2969"/>
                </a:cubicBezTo>
                <a:cubicBezTo>
                  <a:pt x="695" y="3016"/>
                  <a:pt x="792" y="3108"/>
                  <a:pt x="846" y="3228"/>
                </a:cubicBezTo>
                <a:cubicBezTo>
                  <a:pt x="899" y="3348"/>
                  <a:pt x="902" y="3482"/>
                  <a:pt x="855" y="3605"/>
                </a:cubicBezTo>
                <a:cubicBezTo>
                  <a:pt x="817" y="3704"/>
                  <a:pt x="748" y="3787"/>
                  <a:pt x="655" y="3844"/>
                </a:cubicBezTo>
                <a:cubicBezTo>
                  <a:pt x="642" y="3853"/>
                  <a:pt x="632" y="3867"/>
                  <a:pt x="629" y="3883"/>
                </a:cubicBezTo>
                <a:cubicBezTo>
                  <a:pt x="626" y="3899"/>
                  <a:pt x="630" y="3915"/>
                  <a:pt x="640" y="3928"/>
                </a:cubicBezTo>
                <a:cubicBezTo>
                  <a:pt x="786" y="4123"/>
                  <a:pt x="960" y="4292"/>
                  <a:pt x="1157" y="4431"/>
                </a:cubicBezTo>
                <a:cubicBezTo>
                  <a:pt x="1170" y="4440"/>
                  <a:pt x="1187" y="4444"/>
                  <a:pt x="1203" y="4440"/>
                </a:cubicBezTo>
                <a:cubicBezTo>
                  <a:pt x="1219" y="4437"/>
                  <a:pt x="1233" y="4427"/>
                  <a:pt x="1241" y="4413"/>
                </a:cubicBezTo>
                <a:cubicBezTo>
                  <a:pt x="1294" y="4322"/>
                  <a:pt x="1372" y="4252"/>
                  <a:pt x="1467" y="4209"/>
                </a:cubicBezTo>
                <a:cubicBezTo>
                  <a:pt x="1530" y="4181"/>
                  <a:pt x="1598" y="4167"/>
                  <a:pt x="1667" y="4167"/>
                </a:cubicBezTo>
                <a:close/>
                <a:moveTo>
                  <a:pt x="2517" y="3365"/>
                </a:moveTo>
                <a:cubicBezTo>
                  <a:pt x="2181" y="3365"/>
                  <a:pt x="1876" y="3167"/>
                  <a:pt x="1740" y="2861"/>
                </a:cubicBezTo>
                <a:cubicBezTo>
                  <a:pt x="1550" y="2433"/>
                  <a:pt x="1743" y="1930"/>
                  <a:pt x="2171" y="1740"/>
                </a:cubicBezTo>
                <a:cubicBezTo>
                  <a:pt x="2281" y="1691"/>
                  <a:pt x="2397" y="1667"/>
                  <a:pt x="2516" y="1667"/>
                </a:cubicBezTo>
                <a:cubicBezTo>
                  <a:pt x="2851" y="1667"/>
                  <a:pt x="3156" y="1865"/>
                  <a:pt x="3292" y="2171"/>
                </a:cubicBezTo>
                <a:cubicBezTo>
                  <a:pt x="3482" y="2599"/>
                  <a:pt x="3289" y="3101"/>
                  <a:pt x="2861" y="3292"/>
                </a:cubicBezTo>
                <a:cubicBezTo>
                  <a:pt x="2752" y="3341"/>
                  <a:pt x="2636" y="3365"/>
                  <a:pt x="2517" y="3365"/>
                </a:cubicBezTo>
                <a:close/>
                <a:moveTo>
                  <a:pt x="2516" y="1823"/>
                </a:moveTo>
                <a:cubicBezTo>
                  <a:pt x="2419" y="1823"/>
                  <a:pt x="2324" y="1843"/>
                  <a:pt x="2234" y="1883"/>
                </a:cubicBezTo>
                <a:cubicBezTo>
                  <a:pt x="1885" y="2038"/>
                  <a:pt x="1728" y="2449"/>
                  <a:pt x="1883" y="2798"/>
                </a:cubicBezTo>
                <a:cubicBezTo>
                  <a:pt x="1994" y="3048"/>
                  <a:pt x="2243" y="3209"/>
                  <a:pt x="2517" y="3209"/>
                </a:cubicBezTo>
                <a:cubicBezTo>
                  <a:pt x="2614" y="3209"/>
                  <a:pt x="2708" y="3189"/>
                  <a:pt x="2798" y="3149"/>
                </a:cubicBezTo>
                <a:cubicBezTo>
                  <a:pt x="3147" y="2994"/>
                  <a:pt x="3305" y="2583"/>
                  <a:pt x="3149" y="2234"/>
                </a:cubicBezTo>
                <a:cubicBezTo>
                  <a:pt x="3038" y="1984"/>
                  <a:pt x="2789" y="1823"/>
                  <a:pt x="2516" y="1823"/>
                </a:cubicBezTo>
                <a:close/>
              </a:path>
            </a:pathLst>
          </a:custGeom>
          <a:solidFill>
            <a:srgbClr val="00FEFF"/>
          </a:solidFill>
          <a:ln>
            <a:noFill/>
          </a:ln>
        </p:spPr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3AC0FEB-A714-4472-9062-38F0FDB1B1CC}"/>
              </a:ext>
            </a:extLst>
          </p:cNvPr>
          <p:cNvSpPr txBox="1"/>
          <p:nvPr/>
        </p:nvSpPr>
        <p:spPr>
          <a:xfrm>
            <a:off x="2550243" y="1885339"/>
            <a:ext cx="190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300" dirty="0" smtClean="0">
                <a:solidFill>
                  <a:srgbClr val="00FEFF"/>
                </a:solidFill>
                <a:latin typeface="+mj-ea"/>
                <a:ea typeface="+mj-ea"/>
              </a:rPr>
              <a:t>Nginx</a:t>
            </a:r>
            <a:endParaRPr lang="zh-CN" altLang="en-US" sz="2400" spc="300" dirty="0">
              <a:solidFill>
                <a:srgbClr val="00FEFF"/>
              </a:solidFill>
              <a:latin typeface="+mj-ea"/>
              <a:ea typeface="+mj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4136170-536D-4ABE-8BF1-9749D1E6C6A4}"/>
              </a:ext>
            </a:extLst>
          </p:cNvPr>
          <p:cNvSpPr txBox="1"/>
          <p:nvPr/>
        </p:nvSpPr>
        <p:spPr>
          <a:xfrm>
            <a:off x="334964" y="2368743"/>
            <a:ext cx="396353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静态资源处理，负载均衡处理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040A644-07ED-456B-B4BD-DD11BF7D8AB8}"/>
              </a:ext>
            </a:extLst>
          </p:cNvPr>
          <p:cNvSpPr txBox="1"/>
          <p:nvPr/>
        </p:nvSpPr>
        <p:spPr>
          <a:xfrm>
            <a:off x="2391887" y="3776306"/>
            <a:ext cx="190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300" dirty="0" err="1" smtClean="0">
                <a:solidFill>
                  <a:srgbClr val="00FEFF"/>
                </a:solidFill>
                <a:latin typeface="+mj-ea"/>
                <a:ea typeface="+mj-ea"/>
              </a:rPr>
              <a:t>uwsgi</a:t>
            </a:r>
            <a:endParaRPr lang="zh-CN" altLang="en-US" sz="2400" spc="300" dirty="0">
              <a:solidFill>
                <a:srgbClr val="00FEFF"/>
              </a:solidFill>
              <a:latin typeface="+mj-ea"/>
              <a:ea typeface="+mj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378151D-BA46-484B-A3F3-21FB69FA3570}"/>
              </a:ext>
            </a:extLst>
          </p:cNvPr>
          <p:cNvSpPr txBox="1"/>
          <p:nvPr/>
        </p:nvSpPr>
        <p:spPr>
          <a:xfrm>
            <a:off x="714699" y="4275348"/>
            <a:ext cx="396353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根据并发数和主机性能选择合理数量的进程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6E61AB4-04D8-4C4C-B587-62E50CA3E7BA}"/>
              </a:ext>
            </a:extLst>
          </p:cNvPr>
          <p:cNvSpPr txBox="1"/>
          <p:nvPr/>
        </p:nvSpPr>
        <p:spPr>
          <a:xfrm>
            <a:off x="7132638" y="1928527"/>
            <a:ext cx="190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00FEFF"/>
                </a:solidFill>
                <a:latin typeface="+mj-ea"/>
                <a:ea typeface="+mj-ea"/>
              </a:rPr>
              <a:t>数据库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C33BB78-C93D-4068-B52E-AFDC87FF2FB9}"/>
              </a:ext>
            </a:extLst>
          </p:cNvPr>
          <p:cNvSpPr txBox="1"/>
          <p:nvPr/>
        </p:nvSpPr>
        <p:spPr>
          <a:xfrm>
            <a:off x="7132638" y="2390192"/>
            <a:ext cx="472439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给经常检索的字段建立索引，如：书籍评分、书名、销量等。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549B83-A4BB-42D1-BB87-4DC93963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99F7-1672-4D31-8E73-B99ABF0137FC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35" y="0"/>
            <a:ext cx="1094250" cy="10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6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21600000">
                                      <p:cBhvr>
                                        <p:cTn id="18" dur="1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0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10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10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build="p"/>
      <p:bldP spid="53" grpId="0"/>
      <p:bldP spid="54" grpId="0" build="p"/>
      <p:bldP spid="55" grpId="0"/>
      <p:bldP spid="5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1604F54-9CE8-4F4E-81B1-F56C97E46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1937" y="286427"/>
            <a:ext cx="4048126" cy="393689"/>
          </a:xfrm>
        </p:spPr>
        <p:txBody>
          <a:bodyPr/>
          <a:lstStyle/>
          <a:p>
            <a:r>
              <a:rPr lang="en-US" altLang="zh-CN" dirty="0" smtClean="0"/>
              <a:t>SQL</a:t>
            </a:r>
            <a:r>
              <a:rPr lang="zh-CN" altLang="en-US" dirty="0" smtClean="0"/>
              <a:t>注入与防范</a:t>
            </a:r>
            <a:endParaRPr lang="zh-CN" altLang="en-US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EBFF8D6-7DD3-4FF4-8466-3ABA1A13B257}"/>
              </a:ext>
            </a:extLst>
          </p:cNvPr>
          <p:cNvSpPr/>
          <p:nvPr/>
        </p:nvSpPr>
        <p:spPr>
          <a:xfrm>
            <a:off x="8131288" y="4909458"/>
            <a:ext cx="1328737" cy="72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E235F03-4DB2-4CD0-853C-F314F8087C17}"/>
              </a:ext>
            </a:extLst>
          </p:cNvPr>
          <p:cNvSpPr>
            <a:spLocks noChangeAspect="1"/>
          </p:cNvSpPr>
          <p:nvPr/>
        </p:nvSpPr>
        <p:spPr>
          <a:xfrm>
            <a:off x="8741656" y="1937825"/>
            <a:ext cx="108000" cy="108000"/>
          </a:xfrm>
          <a:prstGeom prst="ellipse">
            <a:avLst/>
          </a:prstGeom>
          <a:solidFill>
            <a:srgbClr val="00FE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162B1E4-42D0-4BD9-BE2C-4030A3FC97EA}"/>
              </a:ext>
            </a:extLst>
          </p:cNvPr>
          <p:cNvSpPr>
            <a:spLocks noChangeAspect="1"/>
          </p:cNvSpPr>
          <p:nvPr/>
        </p:nvSpPr>
        <p:spPr>
          <a:xfrm>
            <a:off x="8542467" y="1973825"/>
            <a:ext cx="36000" cy="36000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C4A6D5B-C33E-4F8F-AA0B-898165DE2DD7}"/>
              </a:ext>
            </a:extLst>
          </p:cNvPr>
          <p:cNvSpPr>
            <a:spLocks noChangeAspect="1"/>
          </p:cNvSpPr>
          <p:nvPr/>
        </p:nvSpPr>
        <p:spPr>
          <a:xfrm>
            <a:off x="9012845" y="1973825"/>
            <a:ext cx="36000" cy="36000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4814D34-1CEA-4F11-A4D6-6CEE1ADA3720}"/>
              </a:ext>
            </a:extLst>
          </p:cNvPr>
          <p:cNvGrpSpPr/>
          <p:nvPr/>
        </p:nvGrpSpPr>
        <p:grpSpPr>
          <a:xfrm>
            <a:off x="6277428" y="1885950"/>
            <a:ext cx="5036457" cy="3219450"/>
            <a:chOff x="6277428" y="1885950"/>
            <a:chExt cx="5036457" cy="321945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2F4F564-9051-4B0D-B89C-9EC332D51231}"/>
                </a:ext>
              </a:extLst>
            </p:cNvPr>
            <p:cNvSpPr/>
            <p:nvPr/>
          </p:nvSpPr>
          <p:spPr>
            <a:xfrm>
              <a:off x="6277428" y="1885950"/>
              <a:ext cx="5036457" cy="3219450"/>
            </a:xfrm>
            <a:prstGeom prst="roundRect">
              <a:avLst>
                <a:gd name="adj" fmla="val 6863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6CBF004-FF30-4F18-A35F-104ACB7AAA9B}"/>
                </a:ext>
              </a:extLst>
            </p:cNvPr>
            <p:cNvSpPr/>
            <p:nvPr/>
          </p:nvSpPr>
          <p:spPr>
            <a:xfrm>
              <a:off x="6415314" y="2093602"/>
              <a:ext cx="4760684" cy="267079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2B7942-8E43-4163-9CF9-069AEC0A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99F7-1672-4D31-8E73-B99ABF0137FC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63302" y="1516618"/>
            <a:ext cx="12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300" dirty="0" smtClean="0">
                <a:solidFill>
                  <a:srgbClr val="00FEFF"/>
                </a:solidFill>
                <a:latin typeface="+mj-ea"/>
              </a:rPr>
              <a:t>SQL</a:t>
            </a:r>
            <a:r>
              <a:rPr lang="zh-CN" altLang="en-US" spc="300" dirty="0" smtClean="0">
                <a:solidFill>
                  <a:srgbClr val="00FEFF"/>
                </a:solidFill>
                <a:latin typeface="+mj-ea"/>
              </a:rPr>
              <a:t>注入</a:t>
            </a:r>
            <a:endParaRPr lang="zh-CN" altLang="en-US" spc="300" dirty="0">
              <a:solidFill>
                <a:srgbClr val="00FEFF"/>
              </a:solidFill>
              <a:latin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BA20BE7-2FD0-438E-B565-2CDC00A8BE7B}"/>
              </a:ext>
            </a:extLst>
          </p:cNvPr>
          <p:cNvSpPr txBox="1"/>
          <p:nvPr/>
        </p:nvSpPr>
        <p:spPr>
          <a:xfrm>
            <a:off x="1172028" y="2032057"/>
            <a:ext cx="5036457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sql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注入危害：非法读取、篡改、删除数据库中的数据；注入木马等。</a:t>
            </a:r>
          </a:p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Sql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注入的防范无非就是对用户输入的参数进行检查，可以在前端，但更多的是放在后端。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Python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中常用参数化处理进行防范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由于本项目采用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ORM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框架，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ORM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接口是属于内部封装机制的，从外面是无法查看的，所以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ORM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框架是可以有效的防止住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SQL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注入攻击，因为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SQL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根本找不到接口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注入演示：</a:t>
            </a:r>
            <a:r>
              <a:rPr lang="en-US" altLang="zh-CN" u="sng" dirty="0">
                <a:hlinkClick r:id="rId2"/>
              </a:rPr>
              <a:t>www.37ys.top/user/test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30" y="2093602"/>
            <a:ext cx="4736968" cy="267079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35" y="0"/>
            <a:ext cx="1094250" cy="10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2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1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10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animBg="1"/>
      <p:bldP spid="17" grpId="0" animBg="1"/>
      <p:bldP spid="2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1604F54-9CE8-4F4E-81B1-F56C97E46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1937" y="286427"/>
            <a:ext cx="4048126" cy="393689"/>
          </a:xfrm>
        </p:spPr>
        <p:txBody>
          <a:bodyPr/>
          <a:lstStyle/>
          <a:p>
            <a:r>
              <a:rPr lang="en-US" altLang="zh-CN" dirty="0" err="1" smtClean="0"/>
              <a:t>xss</a:t>
            </a:r>
            <a:r>
              <a:rPr lang="zh-CN" altLang="en-US" dirty="0" smtClean="0"/>
              <a:t>攻击与防范</a:t>
            </a:r>
            <a:endParaRPr lang="zh-CN" altLang="en-US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EBFF8D6-7DD3-4FF4-8466-3ABA1A13B257}"/>
              </a:ext>
            </a:extLst>
          </p:cNvPr>
          <p:cNvSpPr/>
          <p:nvPr/>
        </p:nvSpPr>
        <p:spPr>
          <a:xfrm>
            <a:off x="8131288" y="4909458"/>
            <a:ext cx="1328737" cy="72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E235F03-4DB2-4CD0-853C-F314F8087C17}"/>
              </a:ext>
            </a:extLst>
          </p:cNvPr>
          <p:cNvSpPr>
            <a:spLocks noChangeAspect="1"/>
          </p:cNvSpPr>
          <p:nvPr/>
        </p:nvSpPr>
        <p:spPr>
          <a:xfrm>
            <a:off x="8741656" y="1937825"/>
            <a:ext cx="108000" cy="108000"/>
          </a:xfrm>
          <a:prstGeom prst="ellipse">
            <a:avLst/>
          </a:prstGeom>
          <a:solidFill>
            <a:srgbClr val="00FE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162B1E4-42D0-4BD9-BE2C-4030A3FC97EA}"/>
              </a:ext>
            </a:extLst>
          </p:cNvPr>
          <p:cNvSpPr>
            <a:spLocks noChangeAspect="1"/>
          </p:cNvSpPr>
          <p:nvPr/>
        </p:nvSpPr>
        <p:spPr>
          <a:xfrm>
            <a:off x="8542467" y="1973825"/>
            <a:ext cx="36000" cy="36000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C4A6D5B-C33E-4F8F-AA0B-898165DE2DD7}"/>
              </a:ext>
            </a:extLst>
          </p:cNvPr>
          <p:cNvSpPr>
            <a:spLocks noChangeAspect="1"/>
          </p:cNvSpPr>
          <p:nvPr/>
        </p:nvSpPr>
        <p:spPr>
          <a:xfrm>
            <a:off x="9012845" y="1973825"/>
            <a:ext cx="36000" cy="36000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4814D34-1CEA-4F11-A4D6-6CEE1ADA3720}"/>
              </a:ext>
            </a:extLst>
          </p:cNvPr>
          <p:cNvGrpSpPr/>
          <p:nvPr/>
        </p:nvGrpSpPr>
        <p:grpSpPr>
          <a:xfrm>
            <a:off x="6277428" y="1885950"/>
            <a:ext cx="5036457" cy="3219450"/>
            <a:chOff x="6277428" y="1885950"/>
            <a:chExt cx="5036457" cy="321945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2F4F564-9051-4B0D-B89C-9EC332D51231}"/>
                </a:ext>
              </a:extLst>
            </p:cNvPr>
            <p:cNvSpPr/>
            <p:nvPr/>
          </p:nvSpPr>
          <p:spPr>
            <a:xfrm>
              <a:off x="6277428" y="1885950"/>
              <a:ext cx="5036457" cy="3219450"/>
            </a:xfrm>
            <a:prstGeom prst="roundRect">
              <a:avLst>
                <a:gd name="adj" fmla="val 6863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6CBF004-FF30-4F18-A35F-104ACB7AAA9B}"/>
                </a:ext>
              </a:extLst>
            </p:cNvPr>
            <p:cNvSpPr/>
            <p:nvPr/>
          </p:nvSpPr>
          <p:spPr>
            <a:xfrm>
              <a:off x="6415314" y="2093602"/>
              <a:ext cx="4760684" cy="267079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2B7942-8E43-4163-9CF9-069AEC0A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99F7-1672-4D31-8E73-B99ABF0137FC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06187" y="1100200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300" dirty="0" err="1">
                <a:solidFill>
                  <a:srgbClr val="00FEFF"/>
                </a:solidFill>
                <a:latin typeface="+mj-ea"/>
              </a:rPr>
              <a:t>x</a:t>
            </a:r>
            <a:r>
              <a:rPr lang="en-US" altLang="zh-CN" spc="300" dirty="0" err="1" smtClean="0">
                <a:solidFill>
                  <a:srgbClr val="00FEFF"/>
                </a:solidFill>
                <a:latin typeface="+mj-ea"/>
              </a:rPr>
              <a:t>ss</a:t>
            </a:r>
            <a:r>
              <a:rPr lang="zh-CN" altLang="en-US" spc="300" dirty="0" smtClean="0">
                <a:solidFill>
                  <a:srgbClr val="00FEFF"/>
                </a:solidFill>
                <a:latin typeface="+mj-ea"/>
              </a:rPr>
              <a:t>攻击</a:t>
            </a:r>
            <a:endParaRPr lang="zh-CN" altLang="en-US" spc="300" dirty="0">
              <a:solidFill>
                <a:srgbClr val="00FEFF"/>
              </a:solidFill>
              <a:latin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BA20BE7-2FD0-438E-B565-2CDC00A8BE7B}"/>
              </a:ext>
            </a:extLst>
          </p:cNvPr>
          <p:cNvSpPr txBox="1"/>
          <p:nvPr/>
        </p:nvSpPr>
        <p:spPr>
          <a:xfrm>
            <a:off x="829791" y="1488616"/>
            <a:ext cx="5036457" cy="474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xss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，即跨站脚本攻击（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Cross Site Scripting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）。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危害：可以盗取各类用户，非法转账等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比如，当用户访问以下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URL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：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http://localhost/xssTest/test.php?userName=jack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，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然后，我们尝试在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URL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中插入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JavaScript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代码，如：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http://localhost/xssTest/test.php?userName=&lt;script&gt;window.open(http://www.baidu.com)&lt;/script&gt;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，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页面就会跳转到百度</a:t>
            </a:r>
            <a:endParaRPr lang="zh-CN" altLang="en-US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现在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很多浏览器都内置了一些防范措施。本项目使用的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whoosh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检索引擎当然可以抵御这点小把戏！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030" y="2093602"/>
            <a:ext cx="4736968" cy="267079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35" y="0"/>
            <a:ext cx="1094250" cy="10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2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1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10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10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10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10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1000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animBg="1"/>
      <p:bldP spid="17" grpId="0" animBg="1"/>
      <p:bldP spid="2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1604F54-9CE8-4F4E-81B1-F56C97E46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1937" y="286427"/>
            <a:ext cx="4048126" cy="393689"/>
          </a:xfrm>
        </p:spPr>
        <p:txBody>
          <a:bodyPr/>
          <a:lstStyle/>
          <a:p>
            <a:r>
              <a:rPr lang="en-US" altLang="zh-CN" dirty="0" err="1" smtClean="0"/>
              <a:t>csrf</a:t>
            </a:r>
            <a:r>
              <a:rPr lang="zh-CN" altLang="en-US" dirty="0" smtClean="0"/>
              <a:t>跨站请求伪造</a:t>
            </a:r>
            <a:endParaRPr lang="zh-CN" altLang="en-US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EBFF8D6-7DD3-4FF4-8466-3ABA1A13B257}"/>
              </a:ext>
            </a:extLst>
          </p:cNvPr>
          <p:cNvSpPr/>
          <p:nvPr/>
        </p:nvSpPr>
        <p:spPr>
          <a:xfrm>
            <a:off x="8131288" y="4909458"/>
            <a:ext cx="1328737" cy="72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E235F03-4DB2-4CD0-853C-F314F8087C17}"/>
              </a:ext>
            </a:extLst>
          </p:cNvPr>
          <p:cNvSpPr>
            <a:spLocks noChangeAspect="1"/>
          </p:cNvSpPr>
          <p:nvPr/>
        </p:nvSpPr>
        <p:spPr>
          <a:xfrm>
            <a:off x="8741656" y="1937825"/>
            <a:ext cx="108000" cy="108000"/>
          </a:xfrm>
          <a:prstGeom prst="ellipse">
            <a:avLst/>
          </a:prstGeom>
          <a:solidFill>
            <a:srgbClr val="00FE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162B1E4-42D0-4BD9-BE2C-4030A3FC97EA}"/>
              </a:ext>
            </a:extLst>
          </p:cNvPr>
          <p:cNvSpPr>
            <a:spLocks noChangeAspect="1"/>
          </p:cNvSpPr>
          <p:nvPr/>
        </p:nvSpPr>
        <p:spPr>
          <a:xfrm>
            <a:off x="8542467" y="1973825"/>
            <a:ext cx="36000" cy="36000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C4A6D5B-C33E-4F8F-AA0B-898165DE2DD7}"/>
              </a:ext>
            </a:extLst>
          </p:cNvPr>
          <p:cNvSpPr>
            <a:spLocks noChangeAspect="1"/>
          </p:cNvSpPr>
          <p:nvPr/>
        </p:nvSpPr>
        <p:spPr>
          <a:xfrm>
            <a:off x="9012845" y="1973825"/>
            <a:ext cx="36000" cy="36000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4814D34-1CEA-4F11-A4D6-6CEE1ADA3720}"/>
              </a:ext>
            </a:extLst>
          </p:cNvPr>
          <p:cNvGrpSpPr/>
          <p:nvPr/>
        </p:nvGrpSpPr>
        <p:grpSpPr>
          <a:xfrm>
            <a:off x="6277428" y="1885950"/>
            <a:ext cx="5036457" cy="3219450"/>
            <a:chOff x="6277428" y="1885950"/>
            <a:chExt cx="5036457" cy="321945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2F4F564-9051-4B0D-B89C-9EC332D51231}"/>
                </a:ext>
              </a:extLst>
            </p:cNvPr>
            <p:cNvSpPr/>
            <p:nvPr/>
          </p:nvSpPr>
          <p:spPr>
            <a:xfrm>
              <a:off x="6277428" y="1885950"/>
              <a:ext cx="5036457" cy="3219450"/>
            </a:xfrm>
            <a:prstGeom prst="roundRect">
              <a:avLst>
                <a:gd name="adj" fmla="val 6863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6CBF004-FF30-4F18-A35F-104ACB7AAA9B}"/>
                </a:ext>
              </a:extLst>
            </p:cNvPr>
            <p:cNvSpPr/>
            <p:nvPr/>
          </p:nvSpPr>
          <p:spPr>
            <a:xfrm>
              <a:off x="6415314" y="2093602"/>
              <a:ext cx="4760684" cy="267079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2B7942-8E43-4163-9CF9-069AEC0A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99F7-1672-4D31-8E73-B99ABF0137FC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06187" y="1100200"/>
            <a:ext cx="734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300" dirty="0" err="1">
                <a:solidFill>
                  <a:srgbClr val="00FEFF"/>
                </a:solidFill>
                <a:latin typeface="+mj-ea"/>
              </a:rPr>
              <a:t>csrf</a:t>
            </a:r>
            <a:endParaRPr lang="zh-CN" altLang="en-US" spc="300" dirty="0">
              <a:solidFill>
                <a:srgbClr val="00FEFF"/>
              </a:solidFill>
              <a:latin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BA20BE7-2FD0-438E-B565-2CDC00A8BE7B}"/>
              </a:ext>
            </a:extLst>
          </p:cNvPr>
          <p:cNvSpPr txBox="1"/>
          <p:nvPr/>
        </p:nvSpPr>
        <p:spPr>
          <a:xfrm>
            <a:off x="906187" y="1556662"/>
            <a:ext cx="5036457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csrf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，即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Cross-site request forgery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，其攻击原理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如图：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防范方法：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django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默认禁止跨站访问，要跨站访问，必须在表单中加一个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{%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csrf_token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%}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，这个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token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是一次性的，每次请求都会在前端表单中生成一个随机的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token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，访问把这个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token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带到后端进行校对。这样就可以防止其他网站跨站访问本网站！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314" y="2093602"/>
            <a:ext cx="4760684" cy="267079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35" y="0"/>
            <a:ext cx="1094250" cy="10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8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1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animBg="1"/>
      <p:bldP spid="17" grpId="0" animBg="1"/>
      <p:bldP spid="2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40A6B8A-91F6-44AE-8069-35C9B1176FCA}"/>
              </a:ext>
            </a:extLst>
          </p:cNvPr>
          <p:cNvSpPr txBox="1"/>
          <p:nvPr/>
        </p:nvSpPr>
        <p:spPr>
          <a:xfrm>
            <a:off x="7200900" y="3013502"/>
            <a:ext cx="3457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600" dirty="0" smtClean="0">
                <a:solidFill>
                  <a:schemeClr val="bg1"/>
                </a:solidFill>
                <a:latin typeface="+mj-ea"/>
              </a:rPr>
              <a:t>项目总结</a:t>
            </a:r>
            <a:endParaRPr lang="zh-CN" altLang="en-US" sz="4800" spc="6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DECEFC0-E649-4CC0-BFB6-745BF5D335DF}"/>
              </a:ext>
            </a:extLst>
          </p:cNvPr>
          <p:cNvSpPr txBox="1"/>
          <p:nvPr/>
        </p:nvSpPr>
        <p:spPr>
          <a:xfrm>
            <a:off x="6096000" y="2921169"/>
            <a:ext cx="6367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>
                <a:solidFill>
                  <a:schemeClr val="bg1"/>
                </a:solidFill>
                <a:latin typeface="Algerian" panose="04020705040A02060702" pitchFamily="82" charset="0"/>
              </a:rPr>
              <a:t>0</a:t>
            </a:r>
            <a:endParaRPr lang="zh-CN" altLang="en-US" sz="60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85AB8E7-C109-4811-A3CF-5C0CE569AA93}"/>
              </a:ext>
            </a:extLst>
          </p:cNvPr>
          <p:cNvSpPr txBox="1"/>
          <p:nvPr/>
        </p:nvSpPr>
        <p:spPr>
          <a:xfrm>
            <a:off x="6554568" y="2921169"/>
            <a:ext cx="6463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Algerian" panose="04020705040A02060702" pitchFamily="82" charset="0"/>
              </a:rPr>
              <a:t>4</a:t>
            </a:r>
            <a:endParaRPr lang="zh-CN" altLang="en-US" sz="6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DD19240-8D12-4C86-AC01-CB94BD76F8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9C99F7-1672-4D31-8E73-B99ABF0137FC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385" y="2626042"/>
            <a:ext cx="1605915" cy="16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95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5000">
        <p15:prstTrans prst="pageCurlDouble"/>
      </p:transition>
    </mc:Choice>
    <mc:Fallback xmlns="">
      <p:transition spd="slow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1" presetClass="entr" presetSubtype="0" fill="hold" grpId="0" nodeType="withEffect">
                                      <p:stCondLst>
                                        <p:cond delay="6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 tmFilter="0,0; .5, 1; 1, 1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uild="allAtOnce"/>
          <p:bldP spid="41" grpId="0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1" presetClass="entr" presetSubtype="0" fill="hold" grpId="0" nodeType="withEffect">
                                      <p:stCondLst>
                                        <p:cond delay="6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 tmFilter="0,0; .5, 1; 1, 1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uild="allAtOnce"/>
          <p:bldP spid="41" grpId="0"/>
          <p:bldP spid="42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B7DA716-5A2A-4367-A210-1CC4F93E7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项目总结</a:t>
            </a:r>
            <a:endParaRPr lang="zh-CN" altLang="en-US" dirty="0"/>
          </a:p>
        </p:txBody>
      </p:sp>
      <p:sp>
        <p:nvSpPr>
          <p:cNvPr id="30" name="tree-shape-with-leaves_36235">
            <a:extLst>
              <a:ext uri="{FF2B5EF4-FFF2-40B4-BE49-F238E27FC236}">
                <a16:creationId xmlns:a16="http://schemas.microsoft.com/office/drawing/2014/main" id="{4099DCE3-1F7F-44BB-89FD-2C4BC5CA5E2A}"/>
              </a:ext>
            </a:extLst>
          </p:cNvPr>
          <p:cNvSpPr>
            <a:spLocks noChangeAspect="1"/>
          </p:cNvSpPr>
          <p:nvPr/>
        </p:nvSpPr>
        <p:spPr bwMode="auto">
          <a:xfrm>
            <a:off x="6883400" y="1357451"/>
            <a:ext cx="4252913" cy="4749047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72" h="416">
                <a:moveTo>
                  <a:pt x="145" y="104"/>
                </a:moveTo>
                <a:cubicBezTo>
                  <a:pt x="142" y="98"/>
                  <a:pt x="144" y="89"/>
                  <a:pt x="144" y="89"/>
                </a:cubicBezTo>
                <a:cubicBezTo>
                  <a:pt x="144" y="89"/>
                  <a:pt x="153" y="91"/>
                  <a:pt x="157" y="98"/>
                </a:cubicBezTo>
                <a:cubicBezTo>
                  <a:pt x="159" y="102"/>
                  <a:pt x="159" y="108"/>
                  <a:pt x="158" y="111"/>
                </a:cubicBezTo>
                <a:cubicBezTo>
                  <a:pt x="158" y="110"/>
                  <a:pt x="157" y="109"/>
                  <a:pt x="156" y="107"/>
                </a:cubicBezTo>
                <a:cubicBezTo>
                  <a:pt x="153" y="102"/>
                  <a:pt x="149" y="97"/>
                  <a:pt x="149" y="97"/>
                </a:cubicBezTo>
                <a:cubicBezTo>
                  <a:pt x="149" y="97"/>
                  <a:pt x="151" y="103"/>
                  <a:pt x="154" y="109"/>
                </a:cubicBezTo>
                <a:cubicBezTo>
                  <a:pt x="155" y="110"/>
                  <a:pt x="155" y="111"/>
                  <a:pt x="156" y="112"/>
                </a:cubicBezTo>
                <a:cubicBezTo>
                  <a:pt x="153" y="111"/>
                  <a:pt x="148" y="109"/>
                  <a:pt x="145" y="104"/>
                </a:cubicBezTo>
                <a:close/>
                <a:moveTo>
                  <a:pt x="215" y="107"/>
                </a:moveTo>
                <a:cubicBezTo>
                  <a:pt x="219" y="102"/>
                  <a:pt x="223" y="97"/>
                  <a:pt x="223" y="97"/>
                </a:cubicBezTo>
                <a:cubicBezTo>
                  <a:pt x="223" y="97"/>
                  <a:pt x="221" y="103"/>
                  <a:pt x="218" y="109"/>
                </a:cubicBezTo>
                <a:cubicBezTo>
                  <a:pt x="217" y="110"/>
                  <a:pt x="216" y="111"/>
                  <a:pt x="215" y="112"/>
                </a:cubicBezTo>
                <a:cubicBezTo>
                  <a:pt x="218" y="111"/>
                  <a:pt x="224" y="109"/>
                  <a:pt x="226" y="104"/>
                </a:cubicBezTo>
                <a:cubicBezTo>
                  <a:pt x="230" y="98"/>
                  <a:pt x="228" y="89"/>
                  <a:pt x="228" y="89"/>
                </a:cubicBezTo>
                <a:cubicBezTo>
                  <a:pt x="228" y="89"/>
                  <a:pt x="219" y="91"/>
                  <a:pt x="215" y="98"/>
                </a:cubicBezTo>
                <a:cubicBezTo>
                  <a:pt x="212" y="102"/>
                  <a:pt x="213" y="108"/>
                  <a:pt x="213" y="111"/>
                </a:cubicBezTo>
                <a:cubicBezTo>
                  <a:pt x="214" y="110"/>
                  <a:pt x="215" y="109"/>
                  <a:pt x="215" y="107"/>
                </a:cubicBezTo>
                <a:close/>
                <a:moveTo>
                  <a:pt x="183" y="72"/>
                </a:moveTo>
                <a:cubicBezTo>
                  <a:pt x="183" y="56"/>
                  <a:pt x="186" y="44"/>
                  <a:pt x="186" y="44"/>
                </a:cubicBezTo>
                <a:cubicBezTo>
                  <a:pt x="186" y="44"/>
                  <a:pt x="189" y="56"/>
                  <a:pt x="189" y="72"/>
                </a:cubicBezTo>
                <a:cubicBezTo>
                  <a:pt x="189" y="75"/>
                  <a:pt x="189" y="78"/>
                  <a:pt x="189" y="81"/>
                </a:cubicBezTo>
                <a:cubicBezTo>
                  <a:pt x="193" y="76"/>
                  <a:pt x="200" y="65"/>
                  <a:pt x="200" y="53"/>
                </a:cubicBezTo>
                <a:cubicBezTo>
                  <a:pt x="200" y="36"/>
                  <a:pt x="186" y="22"/>
                  <a:pt x="186" y="22"/>
                </a:cubicBezTo>
                <a:cubicBezTo>
                  <a:pt x="186" y="22"/>
                  <a:pt x="171" y="36"/>
                  <a:pt x="171" y="53"/>
                </a:cubicBezTo>
                <a:cubicBezTo>
                  <a:pt x="171" y="65"/>
                  <a:pt x="179" y="76"/>
                  <a:pt x="183" y="81"/>
                </a:cubicBezTo>
                <a:cubicBezTo>
                  <a:pt x="183" y="78"/>
                  <a:pt x="183" y="75"/>
                  <a:pt x="183" y="72"/>
                </a:cubicBezTo>
                <a:close/>
                <a:moveTo>
                  <a:pt x="85" y="120"/>
                </a:moveTo>
                <a:cubicBezTo>
                  <a:pt x="95" y="126"/>
                  <a:pt x="108" y="125"/>
                  <a:pt x="115" y="123"/>
                </a:cubicBezTo>
                <a:cubicBezTo>
                  <a:pt x="112" y="122"/>
                  <a:pt x="109" y="121"/>
                  <a:pt x="107" y="119"/>
                </a:cubicBezTo>
                <a:cubicBezTo>
                  <a:pt x="93" y="111"/>
                  <a:pt x="84" y="103"/>
                  <a:pt x="84" y="103"/>
                </a:cubicBezTo>
                <a:cubicBezTo>
                  <a:pt x="84" y="103"/>
                  <a:pt x="96" y="106"/>
                  <a:pt x="110" y="114"/>
                </a:cubicBezTo>
                <a:cubicBezTo>
                  <a:pt x="112" y="115"/>
                  <a:pt x="115" y="117"/>
                  <a:pt x="117" y="119"/>
                </a:cubicBezTo>
                <a:cubicBezTo>
                  <a:pt x="115" y="113"/>
                  <a:pt x="110" y="101"/>
                  <a:pt x="99" y="94"/>
                </a:cubicBezTo>
                <a:cubicBezTo>
                  <a:pt x="85" y="86"/>
                  <a:pt x="66" y="92"/>
                  <a:pt x="66" y="92"/>
                </a:cubicBezTo>
                <a:cubicBezTo>
                  <a:pt x="66" y="92"/>
                  <a:pt x="70" y="111"/>
                  <a:pt x="85" y="120"/>
                </a:cubicBezTo>
                <a:close/>
                <a:moveTo>
                  <a:pt x="117" y="204"/>
                </a:moveTo>
                <a:cubicBezTo>
                  <a:pt x="115" y="205"/>
                  <a:pt x="112" y="207"/>
                  <a:pt x="110" y="209"/>
                </a:cubicBezTo>
                <a:cubicBezTo>
                  <a:pt x="96" y="216"/>
                  <a:pt x="84" y="220"/>
                  <a:pt x="84" y="220"/>
                </a:cubicBezTo>
                <a:cubicBezTo>
                  <a:pt x="84" y="220"/>
                  <a:pt x="93" y="211"/>
                  <a:pt x="107" y="203"/>
                </a:cubicBezTo>
                <a:cubicBezTo>
                  <a:pt x="109" y="202"/>
                  <a:pt x="112" y="200"/>
                  <a:pt x="115" y="199"/>
                </a:cubicBezTo>
                <a:cubicBezTo>
                  <a:pt x="108" y="198"/>
                  <a:pt x="95" y="197"/>
                  <a:pt x="85" y="203"/>
                </a:cubicBezTo>
                <a:cubicBezTo>
                  <a:pt x="70" y="211"/>
                  <a:pt x="66" y="231"/>
                  <a:pt x="66" y="231"/>
                </a:cubicBezTo>
                <a:cubicBezTo>
                  <a:pt x="66" y="231"/>
                  <a:pt x="85" y="237"/>
                  <a:pt x="99" y="228"/>
                </a:cubicBezTo>
                <a:cubicBezTo>
                  <a:pt x="110" y="222"/>
                  <a:pt x="115" y="210"/>
                  <a:pt x="117" y="204"/>
                </a:cubicBezTo>
                <a:close/>
                <a:moveTo>
                  <a:pt x="254" y="119"/>
                </a:moveTo>
                <a:cubicBezTo>
                  <a:pt x="257" y="117"/>
                  <a:pt x="259" y="115"/>
                  <a:pt x="262" y="114"/>
                </a:cubicBezTo>
                <a:cubicBezTo>
                  <a:pt x="275" y="106"/>
                  <a:pt x="288" y="103"/>
                  <a:pt x="288" y="103"/>
                </a:cubicBezTo>
                <a:cubicBezTo>
                  <a:pt x="288" y="103"/>
                  <a:pt x="278" y="111"/>
                  <a:pt x="265" y="119"/>
                </a:cubicBezTo>
                <a:cubicBezTo>
                  <a:pt x="262" y="121"/>
                  <a:pt x="259" y="122"/>
                  <a:pt x="257" y="123"/>
                </a:cubicBezTo>
                <a:cubicBezTo>
                  <a:pt x="263" y="125"/>
                  <a:pt x="276" y="126"/>
                  <a:pt x="287" y="120"/>
                </a:cubicBezTo>
                <a:cubicBezTo>
                  <a:pt x="302" y="111"/>
                  <a:pt x="306" y="92"/>
                  <a:pt x="306" y="92"/>
                </a:cubicBezTo>
                <a:cubicBezTo>
                  <a:pt x="306" y="92"/>
                  <a:pt x="287" y="86"/>
                  <a:pt x="272" y="94"/>
                </a:cubicBezTo>
                <a:cubicBezTo>
                  <a:pt x="262" y="101"/>
                  <a:pt x="256" y="113"/>
                  <a:pt x="254" y="119"/>
                </a:cubicBezTo>
                <a:close/>
                <a:moveTo>
                  <a:pt x="129" y="70"/>
                </a:moveTo>
                <a:cubicBezTo>
                  <a:pt x="127" y="66"/>
                  <a:pt x="124" y="63"/>
                  <a:pt x="122" y="59"/>
                </a:cubicBezTo>
                <a:cubicBezTo>
                  <a:pt x="112" y="41"/>
                  <a:pt x="107" y="25"/>
                  <a:pt x="107" y="25"/>
                </a:cubicBezTo>
                <a:cubicBezTo>
                  <a:pt x="107" y="25"/>
                  <a:pt x="119" y="37"/>
                  <a:pt x="129" y="55"/>
                </a:cubicBezTo>
                <a:cubicBezTo>
                  <a:pt x="131" y="59"/>
                  <a:pt x="133" y="63"/>
                  <a:pt x="135" y="66"/>
                </a:cubicBezTo>
                <a:cubicBezTo>
                  <a:pt x="137" y="58"/>
                  <a:pt x="139" y="40"/>
                  <a:pt x="130" y="26"/>
                </a:cubicBezTo>
                <a:cubicBezTo>
                  <a:pt x="119" y="6"/>
                  <a:pt x="93" y="0"/>
                  <a:pt x="93" y="0"/>
                </a:cubicBezTo>
                <a:cubicBezTo>
                  <a:pt x="93" y="0"/>
                  <a:pt x="85" y="26"/>
                  <a:pt x="96" y="45"/>
                </a:cubicBezTo>
                <a:cubicBezTo>
                  <a:pt x="105" y="60"/>
                  <a:pt x="121" y="67"/>
                  <a:pt x="129" y="70"/>
                </a:cubicBezTo>
                <a:close/>
                <a:moveTo>
                  <a:pt x="243" y="253"/>
                </a:moveTo>
                <a:cubicBezTo>
                  <a:pt x="245" y="256"/>
                  <a:pt x="247" y="260"/>
                  <a:pt x="250" y="263"/>
                </a:cubicBezTo>
                <a:cubicBezTo>
                  <a:pt x="260" y="281"/>
                  <a:pt x="265" y="298"/>
                  <a:pt x="265" y="298"/>
                </a:cubicBezTo>
                <a:cubicBezTo>
                  <a:pt x="265" y="298"/>
                  <a:pt x="253" y="285"/>
                  <a:pt x="242" y="267"/>
                </a:cubicBezTo>
                <a:cubicBezTo>
                  <a:pt x="240" y="264"/>
                  <a:pt x="238" y="260"/>
                  <a:pt x="237" y="257"/>
                </a:cubicBezTo>
                <a:cubicBezTo>
                  <a:pt x="235" y="265"/>
                  <a:pt x="233" y="282"/>
                  <a:pt x="241" y="297"/>
                </a:cubicBezTo>
                <a:cubicBezTo>
                  <a:pt x="253" y="316"/>
                  <a:pt x="279" y="323"/>
                  <a:pt x="279" y="323"/>
                </a:cubicBezTo>
                <a:cubicBezTo>
                  <a:pt x="279" y="323"/>
                  <a:pt x="287" y="297"/>
                  <a:pt x="275" y="277"/>
                </a:cubicBezTo>
                <a:cubicBezTo>
                  <a:pt x="267" y="263"/>
                  <a:pt x="251" y="256"/>
                  <a:pt x="243" y="253"/>
                </a:cubicBezTo>
                <a:close/>
                <a:moveTo>
                  <a:pt x="66" y="165"/>
                </a:moveTo>
                <a:cubicBezTo>
                  <a:pt x="45" y="165"/>
                  <a:pt x="28" y="161"/>
                  <a:pt x="28" y="161"/>
                </a:cubicBezTo>
                <a:cubicBezTo>
                  <a:pt x="28" y="161"/>
                  <a:pt x="45" y="157"/>
                  <a:pt x="66" y="157"/>
                </a:cubicBezTo>
                <a:cubicBezTo>
                  <a:pt x="70" y="157"/>
                  <a:pt x="74" y="157"/>
                  <a:pt x="78" y="158"/>
                </a:cubicBezTo>
                <a:cubicBezTo>
                  <a:pt x="71" y="152"/>
                  <a:pt x="57" y="142"/>
                  <a:pt x="41" y="142"/>
                </a:cubicBezTo>
                <a:cubicBezTo>
                  <a:pt x="18" y="142"/>
                  <a:pt x="0" y="161"/>
                  <a:pt x="0" y="161"/>
                </a:cubicBezTo>
                <a:cubicBezTo>
                  <a:pt x="0" y="161"/>
                  <a:pt x="18" y="181"/>
                  <a:pt x="41" y="181"/>
                </a:cubicBezTo>
                <a:cubicBezTo>
                  <a:pt x="57" y="181"/>
                  <a:pt x="71" y="171"/>
                  <a:pt x="78" y="165"/>
                </a:cubicBezTo>
                <a:cubicBezTo>
                  <a:pt x="74" y="165"/>
                  <a:pt x="70" y="165"/>
                  <a:pt x="66" y="165"/>
                </a:cubicBezTo>
                <a:close/>
                <a:moveTo>
                  <a:pt x="331" y="142"/>
                </a:moveTo>
                <a:cubicBezTo>
                  <a:pt x="314" y="142"/>
                  <a:pt x="300" y="152"/>
                  <a:pt x="294" y="158"/>
                </a:cubicBezTo>
                <a:cubicBezTo>
                  <a:pt x="298" y="157"/>
                  <a:pt x="302" y="157"/>
                  <a:pt x="306" y="157"/>
                </a:cubicBezTo>
                <a:cubicBezTo>
                  <a:pt x="327" y="157"/>
                  <a:pt x="343" y="161"/>
                  <a:pt x="343" y="161"/>
                </a:cubicBezTo>
                <a:cubicBezTo>
                  <a:pt x="343" y="161"/>
                  <a:pt x="327" y="165"/>
                  <a:pt x="306" y="165"/>
                </a:cubicBezTo>
                <a:cubicBezTo>
                  <a:pt x="302" y="165"/>
                  <a:pt x="298" y="165"/>
                  <a:pt x="294" y="165"/>
                </a:cubicBezTo>
                <a:cubicBezTo>
                  <a:pt x="300" y="171"/>
                  <a:pt x="314" y="181"/>
                  <a:pt x="331" y="181"/>
                </a:cubicBezTo>
                <a:cubicBezTo>
                  <a:pt x="354" y="181"/>
                  <a:pt x="372" y="161"/>
                  <a:pt x="372" y="161"/>
                </a:cubicBezTo>
                <a:cubicBezTo>
                  <a:pt x="372" y="161"/>
                  <a:pt x="354" y="142"/>
                  <a:pt x="331" y="142"/>
                </a:cubicBezTo>
                <a:close/>
                <a:moveTo>
                  <a:pt x="135" y="257"/>
                </a:moveTo>
                <a:cubicBezTo>
                  <a:pt x="133" y="260"/>
                  <a:pt x="131" y="264"/>
                  <a:pt x="129" y="267"/>
                </a:cubicBezTo>
                <a:cubicBezTo>
                  <a:pt x="119" y="285"/>
                  <a:pt x="107" y="298"/>
                  <a:pt x="107" y="298"/>
                </a:cubicBezTo>
                <a:cubicBezTo>
                  <a:pt x="107" y="298"/>
                  <a:pt x="112" y="281"/>
                  <a:pt x="122" y="263"/>
                </a:cubicBezTo>
                <a:cubicBezTo>
                  <a:pt x="124" y="260"/>
                  <a:pt x="127" y="256"/>
                  <a:pt x="129" y="253"/>
                </a:cubicBezTo>
                <a:cubicBezTo>
                  <a:pt x="121" y="256"/>
                  <a:pt x="105" y="263"/>
                  <a:pt x="96" y="277"/>
                </a:cubicBezTo>
                <a:cubicBezTo>
                  <a:pt x="85" y="297"/>
                  <a:pt x="93" y="322"/>
                  <a:pt x="93" y="322"/>
                </a:cubicBezTo>
                <a:cubicBezTo>
                  <a:pt x="93" y="322"/>
                  <a:pt x="119" y="316"/>
                  <a:pt x="130" y="297"/>
                </a:cubicBezTo>
                <a:cubicBezTo>
                  <a:pt x="139" y="282"/>
                  <a:pt x="137" y="265"/>
                  <a:pt x="135" y="257"/>
                </a:cubicBezTo>
                <a:close/>
                <a:moveTo>
                  <a:pt x="242" y="55"/>
                </a:moveTo>
                <a:cubicBezTo>
                  <a:pt x="253" y="37"/>
                  <a:pt x="265" y="25"/>
                  <a:pt x="265" y="25"/>
                </a:cubicBezTo>
                <a:cubicBezTo>
                  <a:pt x="265" y="25"/>
                  <a:pt x="260" y="41"/>
                  <a:pt x="250" y="59"/>
                </a:cubicBezTo>
                <a:cubicBezTo>
                  <a:pt x="247" y="63"/>
                  <a:pt x="245" y="66"/>
                  <a:pt x="243" y="70"/>
                </a:cubicBezTo>
                <a:cubicBezTo>
                  <a:pt x="251" y="67"/>
                  <a:pt x="267" y="60"/>
                  <a:pt x="275" y="45"/>
                </a:cubicBezTo>
                <a:cubicBezTo>
                  <a:pt x="287" y="26"/>
                  <a:pt x="279" y="0"/>
                  <a:pt x="279" y="0"/>
                </a:cubicBezTo>
                <a:cubicBezTo>
                  <a:pt x="279" y="0"/>
                  <a:pt x="253" y="6"/>
                  <a:pt x="241" y="26"/>
                </a:cubicBezTo>
                <a:cubicBezTo>
                  <a:pt x="233" y="40"/>
                  <a:pt x="235" y="58"/>
                  <a:pt x="237" y="66"/>
                </a:cubicBezTo>
                <a:cubicBezTo>
                  <a:pt x="238" y="63"/>
                  <a:pt x="240" y="59"/>
                  <a:pt x="242" y="55"/>
                </a:cubicBezTo>
                <a:close/>
                <a:moveTo>
                  <a:pt x="99" y="153"/>
                </a:moveTo>
                <a:cubicBezTo>
                  <a:pt x="96" y="161"/>
                  <a:pt x="100" y="170"/>
                  <a:pt x="109" y="175"/>
                </a:cubicBezTo>
                <a:cubicBezTo>
                  <a:pt x="118" y="179"/>
                  <a:pt x="128" y="177"/>
                  <a:pt x="132" y="170"/>
                </a:cubicBezTo>
                <a:cubicBezTo>
                  <a:pt x="136" y="163"/>
                  <a:pt x="131" y="153"/>
                  <a:pt x="122" y="149"/>
                </a:cubicBezTo>
                <a:cubicBezTo>
                  <a:pt x="113" y="144"/>
                  <a:pt x="103" y="146"/>
                  <a:pt x="99" y="153"/>
                </a:cubicBezTo>
                <a:close/>
                <a:moveTo>
                  <a:pt x="256" y="143"/>
                </a:moveTo>
                <a:cubicBezTo>
                  <a:pt x="242" y="150"/>
                  <a:pt x="235" y="165"/>
                  <a:pt x="241" y="176"/>
                </a:cubicBezTo>
                <a:cubicBezTo>
                  <a:pt x="247" y="187"/>
                  <a:pt x="263" y="191"/>
                  <a:pt x="277" y="183"/>
                </a:cubicBezTo>
                <a:cubicBezTo>
                  <a:pt x="290" y="176"/>
                  <a:pt x="297" y="161"/>
                  <a:pt x="291" y="150"/>
                </a:cubicBezTo>
                <a:cubicBezTo>
                  <a:pt x="285" y="139"/>
                  <a:pt x="270" y="136"/>
                  <a:pt x="256" y="143"/>
                </a:cubicBezTo>
                <a:close/>
                <a:moveTo>
                  <a:pt x="362" y="201"/>
                </a:moveTo>
                <a:cubicBezTo>
                  <a:pt x="337" y="200"/>
                  <a:pt x="315" y="204"/>
                  <a:pt x="295" y="210"/>
                </a:cubicBezTo>
                <a:cubicBezTo>
                  <a:pt x="303" y="219"/>
                  <a:pt x="306" y="231"/>
                  <a:pt x="306" y="231"/>
                </a:cubicBezTo>
                <a:cubicBezTo>
                  <a:pt x="306" y="231"/>
                  <a:pt x="287" y="237"/>
                  <a:pt x="272" y="228"/>
                </a:cubicBezTo>
                <a:cubicBezTo>
                  <a:pt x="270" y="227"/>
                  <a:pt x="267" y="225"/>
                  <a:pt x="265" y="223"/>
                </a:cubicBezTo>
                <a:cubicBezTo>
                  <a:pt x="239" y="236"/>
                  <a:pt x="222" y="253"/>
                  <a:pt x="215" y="266"/>
                </a:cubicBezTo>
                <a:cubicBezTo>
                  <a:pt x="203" y="292"/>
                  <a:pt x="237" y="416"/>
                  <a:pt x="237" y="416"/>
                </a:cubicBezTo>
                <a:lnTo>
                  <a:pt x="134" y="416"/>
                </a:lnTo>
                <a:cubicBezTo>
                  <a:pt x="134" y="416"/>
                  <a:pt x="169" y="289"/>
                  <a:pt x="166" y="266"/>
                </a:cubicBezTo>
                <a:cubicBezTo>
                  <a:pt x="164" y="243"/>
                  <a:pt x="140" y="184"/>
                  <a:pt x="54" y="186"/>
                </a:cubicBezTo>
                <a:cubicBezTo>
                  <a:pt x="97" y="170"/>
                  <a:pt x="144" y="189"/>
                  <a:pt x="144" y="189"/>
                </a:cubicBezTo>
                <a:cubicBezTo>
                  <a:pt x="144" y="189"/>
                  <a:pt x="148" y="144"/>
                  <a:pt x="116" y="114"/>
                </a:cubicBezTo>
                <a:cubicBezTo>
                  <a:pt x="151" y="134"/>
                  <a:pt x="170" y="185"/>
                  <a:pt x="179" y="220"/>
                </a:cubicBezTo>
                <a:cubicBezTo>
                  <a:pt x="195" y="171"/>
                  <a:pt x="222" y="115"/>
                  <a:pt x="265" y="89"/>
                </a:cubicBezTo>
                <a:cubicBezTo>
                  <a:pt x="215" y="136"/>
                  <a:pt x="223" y="206"/>
                  <a:pt x="223" y="206"/>
                </a:cubicBezTo>
                <a:cubicBezTo>
                  <a:pt x="223" y="206"/>
                  <a:pt x="296" y="176"/>
                  <a:pt x="362" y="201"/>
                </a:cubicBezTo>
                <a:close/>
                <a:moveTo>
                  <a:pt x="288" y="220"/>
                </a:moveTo>
                <a:cubicBezTo>
                  <a:pt x="288" y="220"/>
                  <a:pt x="285" y="218"/>
                  <a:pt x="282" y="215"/>
                </a:cubicBezTo>
                <a:cubicBezTo>
                  <a:pt x="280" y="216"/>
                  <a:pt x="279" y="216"/>
                  <a:pt x="278" y="217"/>
                </a:cubicBezTo>
                <a:cubicBezTo>
                  <a:pt x="284" y="219"/>
                  <a:pt x="288" y="220"/>
                  <a:pt x="288" y="220"/>
                </a:cubicBezTo>
                <a:close/>
                <a:moveTo>
                  <a:pt x="186" y="156"/>
                </a:moveTo>
                <a:cubicBezTo>
                  <a:pt x="196" y="156"/>
                  <a:pt x="205" y="145"/>
                  <a:pt x="205" y="131"/>
                </a:cubicBezTo>
                <a:cubicBezTo>
                  <a:pt x="205" y="118"/>
                  <a:pt x="196" y="107"/>
                  <a:pt x="186" y="107"/>
                </a:cubicBezTo>
                <a:cubicBezTo>
                  <a:pt x="175" y="107"/>
                  <a:pt x="167" y="118"/>
                  <a:pt x="167" y="131"/>
                </a:cubicBezTo>
                <a:cubicBezTo>
                  <a:pt x="167" y="145"/>
                  <a:pt x="175" y="156"/>
                  <a:pt x="186" y="156"/>
                </a:cubicBezTo>
                <a:close/>
              </a:path>
            </a:pathLst>
          </a:custGeom>
          <a:noFill/>
          <a:ln>
            <a:solidFill>
              <a:srgbClr val="00FEFF"/>
            </a:solidFill>
          </a:ln>
        </p:spPr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E2DB5A0-1E9C-4457-9080-7F2AB456B2CD}"/>
              </a:ext>
            </a:extLst>
          </p:cNvPr>
          <p:cNvSpPr txBox="1"/>
          <p:nvPr/>
        </p:nvSpPr>
        <p:spPr>
          <a:xfrm>
            <a:off x="1055688" y="1594763"/>
            <a:ext cx="1917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 smtClean="0">
                <a:solidFill>
                  <a:srgbClr val="00FEFF"/>
                </a:solidFill>
                <a:latin typeface="+mj-ea"/>
                <a:ea typeface="+mj-ea"/>
              </a:rPr>
              <a:t>总结：</a:t>
            </a:r>
            <a:endParaRPr lang="zh-CN" altLang="en-US" sz="2400" spc="300" dirty="0">
              <a:solidFill>
                <a:srgbClr val="00FEFF"/>
              </a:solidFill>
              <a:latin typeface="+mj-ea"/>
              <a:ea typeface="+mj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B96D766-374E-4828-AF19-FD8F03E7DC24}"/>
              </a:ext>
            </a:extLst>
          </p:cNvPr>
          <p:cNvSpPr txBox="1"/>
          <p:nvPr/>
        </p:nvSpPr>
        <p:spPr>
          <a:xfrm>
            <a:off x="1055688" y="2051251"/>
            <a:ext cx="5040312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这个项目花了我大把的时间。从数据库设计到部署上线，白天写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bug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，深夜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debug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。之前零碎地学了一些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web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方面的东西：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html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css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js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jq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ajax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python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爬虫，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python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数据处理，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linux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，计算机网络等，这个学期接触了数据库，就尝试着做一个项目把这些都串起来，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django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框架满足了我的需求。详尽的官方文档，强大的社区，都给了我莫大的帮助。开发过程中遇到了上百个问题，大部分通过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debug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和文档解决了，还有一些问题通过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google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和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stackflow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pass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掉了！现在的感觉就是：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web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项目信手拈来！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08C6A79-233D-4D80-AA46-A901F2602D8B}"/>
              </a:ext>
            </a:extLst>
          </p:cNvPr>
          <p:cNvSpPr txBox="1"/>
          <p:nvPr/>
        </p:nvSpPr>
        <p:spPr>
          <a:xfrm>
            <a:off x="1055688" y="3654772"/>
            <a:ext cx="1917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spc="300" dirty="0">
              <a:solidFill>
                <a:srgbClr val="00FEFF"/>
              </a:solidFill>
              <a:latin typeface="+mj-ea"/>
              <a:ea typeface="+mj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C7EC04F-1E80-47C2-BDF2-8DD82083C4E2}"/>
              </a:ext>
            </a:extLst>
          </p:cNvPr>
          <p:cNvSpPr txBox="1"/>
          <p:nvPr/>
        </p:nvSpPr>
        <p:spPr>
          <a:xfrm>
            <a:off x="1055688" y="4116437"/>
            <a:ext cx="5040312" cy="38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DF8927-3FCA-49B0-B585-5ECF5237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99F7-1672-4D31-8E73-B99ABF0137FC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35" y="0"/>
            <a:ext cx="1094250" cy="10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1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800" decel="10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59A0183-1B59-42C9-8741-94212F5BD89C}"/>
              </a:ext>
            </a:extLst>
          </p:cNvPr>
          <p:cNvSpPr txBox="1"/>
          <p:nvPr/>
        </p:nvSpPr>
        <p:spPr>
          <a:xfrm>
            <a:off x="5429250" y="2505670"/>
            <a:ext cx="6246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感谢大家的观看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38756C-063C-4C19-A063-1D251EED63F0}"/>
              </a:ext>
            </a:extLst>
          </p:cNvPr>
          <p:cNvSpPr txBox="1"/>
          <p:nvPr/>
        </p:nvSpPr>
        <p:spPr>
          <a:xfrm>
            <a:off x="6096000" y="3298032"/>
            <a:ext cx="55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>
                <a:solidFill>
                  <a:schemeClr val="bg1"/>
                </a:solidFill>
                <a:latin typeface="Blackadder ITC" panose="04020505051007020D02" pitchFamily="82" charset="0"/>
              </a:rPr>
              <a:t>Thank you for watching</a:t>
            </a:r>
            <a:endParaRPr lang="zh-CN" altLang="en-US" sz="2400">
              <a:solidFill>
                <a:schemeClr val="bg1"/>
              </a:solidFill>
              <a:latin typeface="Blackadder ITC" panose="04020505051007020D02" pitchFamily="82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84" y="1620244"/>
            <a:ext cx="3355575" cy="335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9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5000">
        <p14:flash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B3E4AEC-7187-4DC5-99B1-BCD0C76CE5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548F98B9-1202-4AF2-A298-02720A99B625}"/>
              </a:ext>
            </a:extLst>
          </p:cNvPr>
          <p:cNvGrpSpPr/>
          <p:nvPr/>
        </p:nvGrpSpPr>
        <p:grpSpPr>
          <a:xfrm>
            <a:off x="2558436" y="1833751"/>
            <a:ext cx="3276019" cy="1306641"/>
            <a:chOff x="2558436" y="1833751"/>
            <a:chExt cx="3276019" cy="130664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12DEEBA-DD03-473C-97F5-85FF2FC9A114}"/>
                </a:ext>
              </a:extLst>
            </p:cNvPr>
            <p:cNvCxnSpPr/>
            <p:nvPr/>
          </p:nvCxnSpPr>
          <p:spPr>
            <a:xfrm>
              <a:off x="5834455" y="1910254"/>
              <a:ext cx="0" cy="507945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92795BD-EB7D-42AF-A608-97ECF32C0D46}"/>
                </a:ext>
              </a:extLst>
            </p:cNvPr>
            <p:cNvCxnSpPr/>
            <p:nvPr/>
          </p:nvCxnSpPr>
          <p:spPr>
            <a:xfrm>
              <a:off x="5809307" y="2011843"/>
              <a:ext cx="0" cy="30476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86F4FB7-ABBF-4258-B404-F0BD9D89AB98}"/>
                </a:ext>
              </a:extLst>
            </p:cNvPr>
            <p:cNvCxnSpPr/>
            <p:nvPr/>
          </p:nvCxnSpPr>
          <p:spPr>
            <a:xfrm rot="16200000">
              <a:off x="5283711" y="1351613"/>
              <a:ext cx="0" cy="964276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88151F1-92AB-411C-803F-CB6DD12E58F8}"/>
                </a:ext>
              </a:extLst>
            </p:cNvPr>
            <p:cNvCxnSpPr/>
            <p:nvPr/>
          </p:nvCxnSpPr>
          <p:spPr>
            <a:xfrm rot="16200000">
              <a:off x="5283711" y="1474535"/>
              <a:ext cx="0" cy="771421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2EF8D16-E9BC-4690-931B-0F59CA48D891}"/>
                </a:ext>
              </a:extLst>
            </p:cNvPr>
            <p:cNvCxnSpPr/>
            <p:nvPr/>
          </p:nvCxnSpPr>
          <p:spPr>
            <a:xfrm>
              <a:off x="5669422" y="1860246"/>
              <a:ext cx="139885" cy="15159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36ACF92-AF52-4489-A2CB-8F05C95369E9}"/>
                </a:ext>
              </a:extLst>
            </p:cNvPr>
            <p:cNvCxnSpPr>
              <a:cxnSpLocks/>
            </p:cNvCxnSpPr>
            <p:nvPr/>
          </p:nvCxnSpPr>
          <p:spPr>
            <a:xfrm>
              <a:off x="5761761" y="1833751"/>
              <a:ext cx="72694" cy="76503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6B4E4406-38E8-456C-B0B1-E1DA679867F9}"/>
                </a:ext>
              </a:extLst>
            </p:cNvPr>
            <p:cNvCxnSpPr/>
            <p:nvPr/>
          </p:nvCxnSpPr>
          <p:spPr>
            <a:xfrm flipV="1">
              <a:off x="5834455" y="2555944"/>
              <a:ext cx="0" cy="507945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D68FAD72-14E4-404B-AED1-5CC2C1685056}"/>
                </a:ext>
              </a:extLst>
            </p:cNvPr>
            <p:cNvCxnSpPr/>
            <p:nvPr/>
          </p:nvCxnSpPr>
          <p:spPr>
            <a:xfrm flipV="1">
              <a:off x="5809307" y="2657533"/>
              <a:ext cx="0" cy="30476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62EDD16E-C708-44E4-B11A-444A53D06A3B}"/>
                </a:ext>
              </a:extLst>
            </p:cNvPr>
            <p:cNvCxnSpPr/>
            <p:nvPr/>
          </p:nvCxnSpPr>
          <p:spPr>
            <a:xfrm rot="5400000" flipV="1">
              <a:off x="5283711" y="2658253"/>
              <a:ext cx="0" cy="964276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4B3F1B3D-F0AB-4E9A-A9DB-04A7A69F3B7B}"/>
                </a:ext>
              </a:extLst>
            </p:cNvPr>
            <p:cNvCxnSpPr/>
            <p:nvPr/>
          </p:nvCxnSpPr>
          <p:spPr>
            <a:xfrm rot="5400000" flipV="1">
              <a:off x="5283711" y="2728186"/>
              <a:ext cx="0" cy="771421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F20C5CFB-01C4-4B5A-A674-A9351B350A80}"/>
                </a:ext>
              </a:extLst>
            </p:cNvPr>
            <p:cNvCxnSpPr/>
            <p:nvPr/>
          </p:nvCxnSpPr>
          <p:spPr>
            <a:xfrm flipV="1">
              <a:off x="5669422" y="2962300"/>
              <a:ext cx="139885" cy="15159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ABB710EA-F7F2-4254-9918-F4D5A0FBE5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1761" y="3063889"/>
              <a:ext cx="72694" cy="76503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CB2D78C0-5B74-4311-8A0B-9C7CC9C51E69}"/>
                </a:ext>
              </a:extLst>
            </p:cNvPr>
            <p:cNvCxnSpPr/>
            <p:nvPr/>
          </p:nvCxnSpPr>
          <p:spPr>
            <a:xfrm flipH="1">
              <a:off x="2558436" y="1910254"/>
              <a:ext cx="0" cy="507945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25BB9B71-1732-4BF2-B0C0-FF5D5838F8C0}"/>
                </a:ext>
              </a:extLst>
            </p:cNvPr>
            <p:cNvCxnSpPr/>
            <p:nvPr/>
          </p:nvCxnSpPr>
          <p:spPr>
            <a:xfrm flipH="1">
              <a:off x="2583584" y="2011843"/>
              <a:ext cx="0" cy="30476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F44B4AC6-5CF5-4784-B5AF-739523BA6274}"/>
                </a:ext>
              </a:extLst>
            </p:cNvPr>
            <p:cNvCxnSpPr/>
            <p:nvPr/>
          </p:nvCxnSpPr>
          <p:spPr>
            <a:xfrm rot="5400000" flipH="1">
              <a:off x="3109180" y="1351613"/>
              <a:ext cx="0" cy="964276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FBB725BE-E7DA-4BE0-B508-EABED2BCE2F1}"/>
                </a:ext>
              </a:extLst>
            </p:cNvPr>
            <p:cNvCxnSpPr/>
            <p:nvPr/>
          </p:nvCxnSpPr>
          <p:spPr>
            <a:xfrm rot="5400000" flipH="1">
              <a:off x="3109180" y="1474535"/>
              <a:ext cx="0" cy="771421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4D14DE2F-8F90-467B-BB1F-159CC0598E10}"/>
                </a:ext>
              </a:extLst>
            </p:cNvPr>
            <p:cNvCxnSpPr/>
            <p:nvPr/>
          </p:nvCxnSpPr>
          <p:spPr>
            <a:xfrm flipH="1">
              <a:off x="2583584" y="1860246"/>
              <a:ext cx="139885" cy="15159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CDC37F43-FC5E-4B90-BFA1-86608E3358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8436" y="1833751"/>
              <a:ext cx="72694" cy="76503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7223BB41-FF25-4BA8-A29D-95AA321CE319}"/>
                </a:ext>
              </a:extLst>
            </p:cNvPr>
            <p:cNvCxnSpPr/>
            <p:nvPr/>
          </p:nvCxnSpPr>
          <p:spPr>
            <a:xfrm flipH="1" flipV="1">
              <a:off x="2558436" y="2555944"/>
              <a:ext cx="0" cy="507945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F85E7176-B456-462B-AAF4-B1F440D660BE}"/>
                </a:ext>
              </a:extLst>
            </p:cNvPr>
            <p:cNvCxnSpPr/>
            <p:nvPr/>
          </p:nvCxnSpPr>
          <p:spPr>
            <a:xfrm flipH="1" flipV="1">
              <a:off x="2583584" y="2657533"/>
              <a:ext cx="0" cy="30476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01FD746F-56CE-4253-970A-6993A6C02603}"/>
                </a:ext>
              </a:extLst>
            </p:cNvPr>
            <p:cNvCxnSpPr/>
            <p:nvPr/>
          </p:nvCxnSpPr>
          <p:spPr>
            <a:xfrm rot="16200000" flipH="1" flipV="1">
              <a:off x="3109180" y="2658253"/>
              <a:ext cx="0" cy="964276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635130E4-CB15-49ED-B0AF-89B59408CB3A}"/>
                </a:ext>
              </a:extLst>
            </p:cNvPr>
            <p:cNvCxnSpPr/>
            <p:nvPr/>
          </p:nvCxnSpPr>
          <p:spPr>
            <a:xfrm rot="16200000" flipH="1" flipV="1">
              <a:off x="3109180" y="2728186"/>
              <a:ext cx="0" cy="771421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91112713-E670-45FF-A104-19FDF652AD7D}"/>
                </a:ext>
              </a:extLst>
            </p:cNvPr>
            <p:cNvCxnSpPr/>
            <p:nvPr/>
          </p:nvCxnSpPr>
          <p:spPr>
            <a:xfrm flipH="1" flipV="1">
              <a:off x="2583584" y="2962300"/>
              <a:ext cx="139885" cy="15159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A2F61D2-0E55-42B9-BF88-64B2893A30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58436" y="3063889"/>
              <a:ext cx="72694" cy="76503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6CECE17F-DC0A-48E3-8122-3376EE832E61}"/>
                </a:ext>
              </a:extLst>
            </p:cNvPr>
            <p:cNvCxnSpPr/>
            <p:nvPr/>
          </p:nvCxnSpPr>
          <p:spPr>
            <a:xfrm rot="16200000" flipH="1" flipV="1">
              <a:off x="4196445" y="2680382"/>
              <a:ext cx="0" cy="900000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032F5E7F-2C66-4077-9F5C-400A994DADF4}"/>
                </a:ext>
              </a:extLst>
            </p:cNvPr>
            <p:cNvCxnSpPr/>
            <p:nvPr/>
          </p:nvCxnSpPr>
          <p:spPr>
            <a:xfrm rot="16200000" flipH="1" flipV="1">
              <a:off x="4196445" y="2813438"/>
              <a:ext cx="0" cy="540000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6959CE32-51CA-49A4-B132-A80BB341C350}"/>
                </a:ext>
              </a:extLst>
            </p:cNvPr>
            <p:cNvCxnSpPr/>
            <p:nvPr/>
          </p:nvCxnSpPr>
          <p:spPr>
            <a:xfrm rot="5400000" flipH="1">
              <a:off x="4196445" y="1383751"/>
              <a:ext cx="0" cy="900000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C205CA0C-B86C-45CF-9D33-AFA482440B30}"/>
                </a:ext>
              </a:extLst>
            </p:cNvPr>
            <p:cNvCxnSpPr/>
            <p:nvPr/>
          </p:nvCxnSpPr>
          <p:spPr>
            <a:xfrm rot="5400000" flipH="1">
              <a:off x="4196445" y="1610695"/>
              <a:ext cx="0" cy="540000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F6AAF9B7-B5A9-4271-A676-D7F524EDD2C3}"/>
              </a:ext>
            </a:extLst>
          </p:cNvPr>
          <p:cNvSpPr txBox="1"/>
          <p:nvPr/>
        </p:nvSpPr>
        <p:spPr>
          <a:xfrm>
            <a:off x="2591412" y="2062430"/>
            <a:ext cx="110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bg1"/>
                </a:solidFill>
                <a:latin typeface="Algerian" panose="04020705040A02060702" pitchFamily="82" charset="0"/>
              </a:rPr>
              <a:t>01</a:t>
            </a:r>
            <a:endParaRPr lang="zh-CN" altLang="en-US" sz="48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06E93B6-73FE-497B-9F05-14FA883DD3F1}"/>
              </a:ext>
            </a:extLst>
          </p:cNvPr>
          <p:cNvSpPr txBox="1"/>
          <p:nvPr/>
        </p:nvSpPr>
        <p:spPr>
          <a:xfrm>
            <a:off x="3429792" y="2185541"/>
            <a:ext cx="2364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 smtClean="0">
                <a:solidFill>
                  <a:schemeClr val="bg1"/>
                </a:solidFill>
                <a:latin typeface="+mj-ea"/>
                <a:ea typeface="+mj-ea"/>
              </a:rPr>
              <a:t>项目概述</a:t>
            </a:r>
            <a:endParaRPr lang="zh-CN" altLang="en-US" sz="32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A174DDA1-D45F-4980-95EC-272F013CF9E2}"/>
              </a:ext>
            </a:extLst>
          </p:cNvPr>
          <p:cNvGrpSpPr/>
          <p:nvPr/>
        </p:nvGrpSpPr>
        <p:grpSpPr>
          <a:xfrm>
            <a:off x="6392347" y="1833751"/>
            <a:ext cx="3276019" cy="1306641"/>
            <a:chOff x="2558436" y="1833751"/>
            <a:chExt cx="3276019" cy="1306641"/>
          </a:xfrm>
        </p:grpSpPr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B18626F5-D138-4D2C-9096-A37B4B948C35}"/>
                </a:ext>
              </a:extLst>
            </p:cNvPr>
            <p:cNvCxnSpPr/>
            <p:nvPr/>
          </p:nvCxnSpPr>
          <p:spPr>
            <a:xfrm>
              <a:off x="5834455" y="1910254"/>
              <a:ext cx="0" cy="507945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ABAF2395-441E-41AD-AF01-1E5C832BD2EC}"/>
                </a:ext>
              </a:extLst>
            </p:cNvPr>
            <p:cNvCxnSpPr/>
            <p:nvPr/>
          </p:nvCxnSpPr>
          <p:spPr>
            <a:xfrm>
              <a:off x="5809307" y="2011843"/>
              <a:ext cx="0" cy="30476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D4616DC2-F9FC-4D35-BD67-0A16A7100BE9}"/>
                </a:ext>
              </a:extLst>
            </p:cNvPr>
            <p:cNvCxnSpPr/>
            <p:nvPr/>
          </p:nvCxnSpPr>
          <p:spPr>
            <a:xfrm rot="16200000">
              <a:off x="5283711" y="1351613"/>
              <a:ext cx="0" cy="964276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8AC57B32-DA0C-401C-A07E-AD923E1FAE70}"/>
                </a:ext>
              </a:extLst>
            </p:cNvPr>
            <p:cNvCxnSpPr/>
            <p:nvPr/>
          </p:nvCxnSpPr>
          <p:spPr>
            <a:xfrm rot="16200000">
              <a:off x="5283711" y="1474535"/>
              <a:ext cx="0" cy="771421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E2E4DD16-1B8E-411B-87DC-C91E82C470A3}"/>
                </a:ext>
              </a:extLst>
            </p:cNvPr>
            <p:cNvCxnSpPr/>
            <p:nvPr/>
          </p:nvCxnSpPr>
          <p:spPr>
            <a:xfrm>
              <a:off x="5669422" y="1860246"/>
              <a:ext cx="139885" cy="15159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9633AA80-0349-45B2-9E24-3290D384E1AE}"/>
                </a:ext>
              </a:extLst>
            </p:cNvPr>
            <p:cNvCxnSpPr>
              <a:cxnSpLocks/>
            </p:cNvCxnSpPr>
            <p:nvPr/>
          </p:nvCxnSpPr>
          <p:spPr>
            <a:xfrm>
              <a:off x="5761761" y="1833751"/>
              <a:ext cx="72694" cy="76503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8B659E7C-800D-471A-897B-50BF5C5B24D5}"/>
                </a:ext>
              </a:extLst>
            </p:cNvPr>
            <p:cNvCxnSpPr/>
            <p:nvPr/>
          </p:nvCxnSpPr>
          <p:spPr>
            <a:xfrm flipV="1">
              <a:off x="5834455" y="2555944"/>
              <a:ext cx="0" cy="507945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D3C37994-C23A-49C8-B132-A90D33173FCA}"/>
                </a:ext>
              </a:extLst>
            </p:cNvPr>
            <p:cNvCxnSpPr/>
            <p:nvPr/>
          </p:nvCxnSpPr>
          <p:spPr>
            <a:xfrm flipV="1">
              <a:off x="5809307" y="2657533"/>
              <a:ext cx="0" cy="30476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576CE833-EC63-4517-861E-D847D99F9CE7}"/>
                </a:ext>
              </a:extLst>
            </p:cNvPr>
            <p:cNvCxnSpPr/>
            <p:nvPr/>
          </p:nvCxnSpPr>
          <p:spPr>
            <a:xfrm rot="5400000" flipV="1">
              <a:off x="5283711" y="2658253"/>
              <a:ext cx="0" cy="964276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391B751A-55DB-4BAA-9106-306EECBA8729}"/>
                </a:ext>
              </a:extLst>
            </p:cNvPr>
            <p:cNvCxnSpPr/>
            <p:nvPr/>
          </p:nvCxnSpPr>
          <p:spPr>
            <a:xfrm rot="5400000" flipV="1">
              <a:off x="5283711" y="2728186"/>
              <a:ext cx="0" cy="771421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BCDF1F01-AD06-4FFC-A3E6-0E0D85665F01}"/>
                </a:ext>
              </a:extLst>
            </p:cNvPr>
            <p:cNvCxnSpPr/>
            <p:nvPr/>
          </p:nvCxnSpPr>
          <p:spPr>
            <a:xfrm flipV="1">
              <a:off x="5669422" y="2962300"/>
              <a:ext cx="139885" cy="15159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4323260B-03F0-4415-9670-0B95F81F7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1761" y="3063889"/>
              <a:ext cx="72694" cy="76503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C0BD360D-76AF-4F59-8922-FE7D6EF26364}"/>
                </a:ext>
              </a:extLst>
            </p:cNvPr>
            <p:cNvCxnSpPr/>
            <p:nvPr/>
          </p:nvCxnSpPr>
          <p:spPr>
            <a:xfrm flipH="1">
              <a:off x="2558436" y="1910254"/>
              <a:ext cx="0" cy="507945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B95E664-E8C5-4B8B-8982-B25BDC5DE682}"/>
                </a:ext>
              </a:extLst>
            </p:cNvPr>
            <p:cNvCxnSpPr/>
            <p:nvPr/>
          </p:nvCxnSpPr>
          <p:spPr>
            <a:xfrm flipH="1">
              <a:off x="2583584" y="2011843"/>
              <a:ext cx="0" cy="30476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26C15A5F-A25C-4152-BFD8-37FF0F2ABA73}"/>
                </a:ext>
              </a:extLst>
            </p:cNvPr>
            <p:cNvCxnSpPr/>
            <p:nvPr/>
          </p:nvCxnSpPr>
          <p:spPr>
            <a:xfrm rot="5400000" flipH="1">
              <a:off x="3109180" y="1351613"/>
              <a:ext cx="0" cy="964276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3D22F4EE-9069-4A35-874D-B277B3E4CA41}"/>
                </a:ext>
              </a:extLst>
            </p:cNvPr>
            <p:cNvCxnSpPr/>
            <p:nvPr/>
          </p:nvCxnSpPr>
          <p:spPr>
            <a:xfrm rot="5400000" flipH="1">
              <a:off x="3109180" y="1474535"/>
              <a:ext cx="0" cy="771421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D1984698-7785-4D90-B99D-2F4B3DBA6C2E}"/>
                </a:ext>
              </a:extLst>
            </p:cNvPr>
            <p:cNvCxnSpPr/>
            <p:nvPr/>
          </p:nvCxnSpPr>
          <p:spPr>
            <a:xfrm flipH="1">
              <a:off x="2583584" y="1860246"/>
              <a:ext cx="139885" cy="15159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D4D1DD43-A379-42BD-B932-CC9F86136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8436" y="1833751"/>
              <a:ext cx="72694" cy="76503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554926E5-A22A-4EBA-B6E2-5AEACF34C661}"/>
                </a:ext>
              </a:extLst>
            </p:cNvPr>
            <p:cNvCxnSpPr/>
            <p:nvPr/>
          </p:nvCxnSpPr>
          <p:spPr>
            <a:xfrm flipH="1" flipV="1">
              <a:off x="2558436" y="2555944"/>
              <a:ext cx="0" cy="507945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F42F1DC-8615-4BA1-A944-ABFBF2B00E92}"/>
                </a:ext>
              </a:extLst>
            </p:cNvPr>
            <p:cNvCxnSpPr/>
            <p:nvPr/>
          </p:nvCxnSpPr>
          <p:spPr>
            <a:xfrm flipH="1" flipV="1">
              <a:off x="2583584" y="2657533"/>
              <a:ext cx="0" cy="30476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1A1DA883-5581-49C0-BEB1-BE3CCA601EC8}"/>
                </a:ext>
              </a:extLst>
            </p:cNvPr>
            <p:cNvCxnSpPr/>
            <p:nvPr/>
          </p:nvCxnSpPr>
          <p:spPr>
            <a:xfrm rot="16200000" flipH="1" flipV="1">
              <a:off x="3109180" y="2658253"/>
              <a:ext cx="0" cy="964276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5B1665A6-3BD0-4F51-B7F1-933895E841A0}"/>
                </a:ext>
              </a:extLst>
            </p:cNvPr>
            <p:cNvCxnSpPr/>
            <p:nvPr/>
          </p:nvCxnSpPr>
          <p:spPr>
            <a:xfrm rot="16200000" flipH="1" flipV="1">
              <a:off x="3109180" y="2728186"/>
              <a:ext cx="0" cy="771421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466FD5A6-E98F-4198-896C-1887CC656442}"/>
                </a:ext>
              </a:extLst>
            </p:cNvPr>
            <p:cNvCxnSpPr/>
            <p:nvPr/>
          </p:nvCxnSpPr>
          <p:spPr>
            <a:xfrm flipH="1" flipV="1">
              <a:off x="2583584" y="2962300"/>
              <a:ext cx="139885" cy="15159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80D6B0A5-6B46-4112-A41B-268D0D2E72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58436" y="3063889"/>
              <a:ext cx="72694" cy="76503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8BE3C37A-00EB-4D69-992A-03D36C667B25}"/>
                </a:ext>
              </a:extLst>
            </p:cNvPr>
            <p:cNvCxnSpPr/>
            <p:nvPr/>
          </p:nvCxnSpPr>
          <p:spPr>
            <a:xfrm rot="16200000" flipH="1" flipV="1">
              <a:off x="4196445" y="2680382"/>
              <a:ext cx="0" cy="900000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F8E9A03F-33F1-418D-A9B9-D32E367B1E11}"/>
                </a:ext>
              </a:extLst>
            </p:cNvPr>
            <p:cNvCxnSpPr/>
            <p:nvPr/>
          </p:nvCxnSpPr>
          <p:spPr>
            <a:xfrm rot="16200000" flipH="1" flipV="1">
              <a:off x="4196445" y="2813438"/>
              <a:ext cx="0" cy="540000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1DA3EA34-691B-4F90-8949-204EE2EFCA48}"/>
                </a:ext>
              </a:extLst>
            </p:cNvPr>
            <p:cNvCxnSpPr/>
            <p:nvPr/>
          </p:nvCxnSpPr>
          <p:spPr>
            <a:xfrm rot="5400000" flipH="1">
              <a:off x="4196445" y="1383751"/>
              <a:ext cx="0" cy="900000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A4F000BD-91A7-4706-81C6-96B1665A3E6B}"/>
                </a:ext>
              </a:extLst>
            </p:cNvPr>
            <p:cNvCxnSpPr/>
            <p:nvPr/>
          </p:nvCxnSpPr>
          <p:spPr>
            <a:xfrm rot="5400000" flipH="1">
              <a:off x="4196445" y="1610695"/>
              <a:ext cx="0" cy="540000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B48517AB-0F52-451A-BCA8-FDF7D8EC45B9}"/>
              </a:ext>
            </a:extLst>
          </p:cNvPr>
          <p:cNvSpPr txBox="1"/>
          <p:nvPr/>
        </p:nvSpPr>
        <p:spPr>
          <a:xfrm>
            <a:off x="6425323" y="2062430"/>
            <a:ext cx="110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bg1"/>
                </a:solidFill>
                <a:latin typeface="Algerian" panose="04020705040A02060702" pitchFamily="82" charset="0"/>
              </a:rPr>
              <a:t>02</a:t>
            </a:r>
            <a:endParaRPr lang="zh-CN" altLang="en-US" sz="48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471D2CD-723B-4102-9EE5-59558575345A}"/>
              </a:ext>
            </a:extLst>
          </p:cNvPr>
          <p:cNvSpPr txBox="1"/>
          <p:nvPr/>
        </p:nvSpPr>
        <p:spPr>
          <a:xfrm>
            <a:off x="7263703" y="2185541"/>
            <a:ext cx="2364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 smtClean="0">
                <a:solidFill>
                  <a:schemeClr val="bg1"/>
                </a:solidFill>
                <a:latin typeface="+mj-ea"/>
                <a:ea typeface="+mj-ea"/>
              </a:rPr>
              <a:t>项目设计</a:t>
            </a:r>
            <a:endParaRPr lang="zh-CN" altLang="en-US" sz="32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D579C2AB-C3C5-436A-A28A-4B15AF49129F}"/>
              </a:ext>
            </a:extLst>
          </p:cNvPr>
          <p:cNvGrpSpPr/>
          <p:nvPr/>
        </p:nvGrpSpPr>
        <p:grpSpPr>
          <a:xfrm>
            <a:off x="2558436" y="3727618"/>
            <a:ext cx="3276019" cy="1306641"/>
            <a:chOff x="2558436" y="1833751"/>
            <a:chExt cx="3276019" cy="1306641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9ADC225A-8155-4F2E-A677-C8DD68058C10}"/>
                </a:ext>
              </a:extLst>
            </p:cNvPr>
            <p:cNvCxnSpPr/>
            <p:nvPr/>
          </p:nvCxnSpPr>
          <p:spPr>
            <a:xfrm>
              <a:off x="5834455" y="1910254"/>
              <a:ext cx="0" cy="507945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E9EC214B-1B29-407A-A714-00E38DE5072D}"/>
                </a:ext>
              </a:extLst>
            </p:cNvPr>
            <p:cNvCxnSpPr/>
            <p:nvPr/>
          </p:nvCxnSpPr>
          <p:spPr>
            <a:xfrm>
              <a:off x="5809307" y="2011843"/>
              <a:ext cx="0" cy="30476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7A40FE19-8CED-47FD-8443-B784D4C2FE61}"/>
                </a:ext>
              </a:extLst>
            </p:cNvPr>
            <p:cNvCxnSpPr/>
            <p:nvPr/>
          </p:nvCxnSpPr>
          <p:spPr>
            <a:xfrm rot="16200000">
              <a:off x="5283711" y="1351613"/>
              <a:ext cx="0" cy="964276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9D69458C-E241-46F2-8BCC-CF63DE4BF2D5}"/>
                </a:ext>
              </a:extLst>
            </p:cNvPr>
            <p:cNvCxnSpPr/>
            <p:nvPr/>
          </p:nvCxnSpPr>
          <p:spPr>
            <a:xfrm rot="16200000">
              <a:off x="5283711" y="1474535"/>
              <a:ext cx="0" cy="771421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D543521C-81B2-47CB-857C-058DE07CEABC}"/>
                </a:ext>
              </a:extLst>
            </p:cNvPr>
            <p:cNvCxnSpPr/>
            <p:nvPr/>
          </p:nvCxnSpPr>
          <p:spPr>
            <a:xfrm>
              <a:off x="5669422" y="1860246"/>
              <a:ext cx="139885" cy="15159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1697E9C2-F88A-4EB8-ABB0-E65E2B5ABF1B}"/>
                </a:ext>
              </a:extLst>
            </p:cNvPr>
            <p:cNvCxnSpPr>
              <a:cxnSpLocks/>
            </p:cNvCxnSpPr>
            <p:nvPr/>
          </p:nvCxnSpPr>
          <p:spPr>
            <a:xfrm>
              <a:off x="5761761" y="1833751"/>
              <a:ext cx="72694" cy="76503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08939E86-2938-45B9-A37E-A427EAB86A95}"/>
                </a:ext>
              </a:extLst>
            </p:cNvPr>
            <p:cNvCxnSpPr/>
            <p:nvPr/>
          </p:nvCxnSpPr>
          <p:spPr>
            <a:xfrm flipV="1">
              <a:off x="5834455" y="2555944"/>
              <a:ext cx="0" cy="507945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1A377AF9-2EA2-470B-82A8-D278F38F6B9A}"/>
                </a:ext>
              </a:extLst>
            </p:cNvPr>
            <p:cNvCxnSpPr/>
            <p:nvPr/>
          </p:nvCxnSpPr>
          <p:spPr>
            <a:xfrm flipV="1">
              <a:off x="5809307" y="2657533"/>
              <a:ext cx="0" cy="30476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18A03178-D72F-47BC-8B2F-C339222DDD7B}"/>
                </a:ext>
              </a:extLst>
            </p:cNvPr>
            <p:cNvCxnSpPr/>
            <p:nvPr/>
          </p:nvCxnSpPr>
          <p:spPr>
            <a:xfrm rot="5400000" flipV="1">
              <a:off x="5283711" y="2658253"/>
              <a:ext cx="0" cy="964276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B417F566-5D36-4073-A5E8-B4023D705858}"/>
                </a:ext>
              </a:extLst>
            </p:cNvPr>
            <p:cNvCxnSpPr/>
            <p:nvPr/>
          </p:nvCxnSpPr>
          <p:spPr>
            <a:xfrm rot="5400000" flipV="1">
              <a:off x="5283711" y="2728186"/>
              <a:ext cx="0" cy="771421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8FDB0C46-6D98-4B0E-98BD-DE1E1174FA92}"/>
                </a:ext>
              </a:extLst>
            </p:cNvPr>
            <p:cNvCxnSpPr/>
            <p:nvPr/>
          </p:nvCxnSpPr>
          <p:spPr>
            <a:xfrm flipV="1">
              <a:off x="5669422" y="2962300"/>
              <a:ext cx="139885" cy="15159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90B20059-7292-46AF-8ADC-B995C2C78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1761" y="3063889"/>
              <a:ext cx="72694" cy="76503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3E69BE37-6F61-42B8-9C5D-22FC8FAC4A52}"/>
                </a:ext>
              </a:extLst>
            </p:cNvPr>
            <p:cNvCxnSpPr/>
            <p:nvPr/>
          </p:nvCxnSpPr>
          <p:spPr>
            <a:xfrm flipH="1">
              <a:off x="2558436" y="1910254"/>
              <a:ext cx="0" cy="507945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9D0C2D13-AFDA-49FD-818B-88539219A35C}"/>
                </a:ext>
              </a:extLst>
            </p:cNvPr>
            <p:cNvCxnSpPr/>
            <p:nvPr/>
          </p:nvCxnSpPr>
          <p:spPr>
            <a:xfrm flipH="1">
              <a:off x="2583584" y="2011843"/>
              <a:ext cx="0" cy="30476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55BE5609-CB07-467D-947C-C965630425DD}"/>
                </a:ext>
              </a:extLst>
            </p:cNvPr>
            <p:cNvCxnSpPr/>
            <p:nvPr/>
          </p:nvCxnSpPr>
          <p:spPr>
            <a:xfrm rot="5400000" flipH="1">
              <a:off x="3109180" y="1351613"/>
              <a:ext cx="0" cy="964276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F84FC3CE-ACD7-452F-BAD7-4898E6B8866E}"/>
                </a:ext>
              </a:extLst>
            </p:cNvPr>
            <p:cNvCxnSpPr/>
            <p:nvPr/>
          </p:nvCxnSpPr>
          <p:spPr>
            <a:xfrm rot="5400000" flipH="1">
              <a:off x="3109180" y="1474535"/>
              <a:ext cx="0" cy="771421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A5570C88-9A5F-4BDB-B7A5-35B0E0A701D3}"/>
                </a:ext>
              </a:extLst>
            </p:cNvPr>
            <p:cNvCxnSpPr/>
            <p:nvPr/>
          </p:nvCxnSpPr>
          <p:spPr>
            <a:xfrm flipH="1">
              <a:off x="2583584" y="1860246"/>
              <a:ext cx="139885" cy="15159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E85681D6-1FA6-45DF-B706-DD36DDCDED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8436" y="1833751"/>
              <a:ext cx="72694" cy="76503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5787ADAD-6752-4C1E-8D76-D5C0F2468D7D}"/>
                </a:ext>
              </a:extLst>
            </p:cNvPr>
            <p:cNvCxnSpPr/>
            <p:nvPr/>
          </p:nvCxnSpPr>
          <p:spPr>
            <a:xfrm flipH="1" flipV="1">
              <a:off x="2558436" y="2555944"/>
              <a:ext cx="0" cy="507945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80EBA543-A4DA-4EBF-B73D-C29A8500F874}"/>
                </a:ext>
              </a:extLst>
            </p:cNvPr>
            <p:cNvCxnSpPr/>
            <p:nvPr/>
          </p:nvCxnSpPr>
          <p:spPr>
            <a:xfrm flipH="1" flipV="1">
              <a:off x="2583584" y="2657533"/>
              <a:ext cx="0" cy="30476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C65452AC-229F-44F6-90E3-48112971B732}"/>
                </a:ext>
              </a:extLst>
            </p:cNvPr>
            <p:cNvCxnSpPr/>
            <p:nvPr/>
          </p:nvCxnSpPr>
          <p:spPr>
            <a:xfrm rot="16200000" flipH="1" flipV="1">
              <a:off x="3109180" y="2658253"/>
              <a:ext cx="0" cy="964276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A4282A28-3ED6-4916-A78B-612A179D46D7}"/>
                </a:ext>
              </a:extLst>
            </p:cNvPr>
            <p:cNvCxnSpPr/>
            <p:nvPr/>
          </p:nvCxnSpPr>
          <p:spPr>
            <a:xfrm rot="16200000" flipH="1" flipV="1">
              <a:off x="3109180" y="2728186"/>
              <a:ext cx="0" cy="771421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DFDA3944-4C13-41AA-9264-12F55D59670A}"/>
                </a:ext>
              </a:extLst>
            </p:cNvPr>
            <p:cNvCxnSpPr/>
            <p:nvPr/>
          </p:nvCxnSpPr>
          <p:spPr>
            <a:xfrm flipH="1" flipV="1">
              <a:off x="2583584" y="2962300"/>
              <a:ext cx="139885" cy="15159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1AACA8A3-1164-4CC9-940B-1C4438214E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58436" y="3063889"/>
              <a:ext cx="72694" cy="76503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41D9C597-58EC-4854-B822-26CBEB6E9A87}"/>
                </a:ext>
              </a:extLst>
            </p:cNvPr>
            <p:cNvCxnSpPr/>
            <p:nvPr/>
          </p:nvCxnSpPr>
          <p:spPr>
            <a:xfrm rot="16200000" flipH="1" flipV="1">
              <a:off x="4196445" y="2680382"/>
              <a:ext cx="0" cy="900000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C0C77145-3534-4853-9BB4-F592EB29067D}"/>
                </a:ext>
              </a:extLst>
            </p:cNvPr>
            <p:cNvCxnSpPr/>
            <p:nvPr/>
          </p:nvCxnSpPr>
          <p:spPr>
            <a:xfrm rot="16200000" flipH="1" flipV="1">
              <a:off x="4196445" y="2813438"/>
              <a:ext cx="0" cy="540000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1115DFDB-8478-4245-8C96-1B956692FBBA}"/>
                </a:ext>
              </a:extLst>
            </p:cNvPr>
            <p:cNvCxnSpPr/>
            <p:nvPr/>
          </p:nvCxnSpPr>
          <p:spPr>
            <a:xfrm rot="5400000" flipH="1">
              <a:off x="4196445" y="1383751"/>
              <a:ext cx="0" cy="900000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F0BAA711-AEFE-4768-862A-EC67A7EB80E4}"/>
                </a:ext>
              </a:extLst>
            </p:cNvPr>
            <p:cNvCxnSpPr/>
            <p:nvPr/>
          </p:nvCxnSpPr>
          <p:spPr>
            <a:xfrm rot="5400000" flipH="1">
              <a:off x="4196445" y="1610695"/>
              <a:ext cx="0" cy="540000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文本框 113">
            <a:extLst>
              <a:ext uri="{FF2B5EF4-FFF2-40B4-BE49-F238E27FC236}">
                <a16:creationId xmlns:a16="http://schemas.microsoft.com/office/drawing/2014/main" id="{BAB54172-6BF8-44E0-B0AB-A0EA478E133A}"/>
              </a:ext>
            </a:extLst>
          </p:cNvPr>
          <p:cNvSpPr txBox="1"/>
          <p:nvPr/>
        </p:nvSpPr>
        <p:spPr>
          <a:xfrm>
            <a:off x="2591412" y="3956297"/>
            <a:ext cx="110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bg1"/>
                </a:solidFill>
                <a:latin typeface="Algerian" panose="04020705040A02060702" pitchFamily="82" charset="0"/>
              </a:rPr>
              <a:t>03</a:t>
            </a:r>
            <a:endParaRPr lang="zh-CN" altLang="en-US" sz="48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C5E40747-9901-4F1F-8BFA-97890EB5F48C}"/>
              </a:ext>
            </a:extLst>
          </p:cNvPr>
          <p:cNvSpPr txBox="1"/>
          <p:nvPr/>
        </p:nvSpPr>
        <p:spPr>
          <a:xfrm>
            <a:off x="3429792" y="4079408"/>
            <a:ext cx="23640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 smtClean="0">
                <a:solidFill>
                  <a:schemeClr val="bg1"/>
                </a:solidFill>
                <a:latin typeface="+mj-ea"/>
                <a:ea typeface="+mj-ea"/>
              </a:rPr>
              <a:t>性能和安全</a:t>
            </a:r>
            <a:endParaRPr lang="zh-CN" altLang="en-US" sz="32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2E00459A-E7A3-460F-B66A-A602713E9C4E}"/>
              </a:ext>
            </a:extLst>
          </p:cNvPr>
          <p:cNvGrpSpPr/>
          <p:nvPr/>
        </p:nvGrpSpPr>
        <p:grpSpPr>
          <a:xfrm>
            <a:off x="6392347" y="3727618"/>
            <a:ext cx="3276019" cy="1306641"/>
            <a:chOff x="2558436" y="1833751"/>
            <a:chExt cx="3276019" cy="1306641"/>
          </a:xfrm>
        </p:grpSpPr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D5BEFAB9-6E29-44EC-B509-3869C4E0EE10}"/>
                </a:ext>
              </a:extLst>
            </p:cNvPr>
            <p:cNvCxnSpPr/>
            <p:nvPr/>
          </p:nvCxnSpPr>
          <p:spPr>
            <a:xfrm>
              <a:off x="5834455" y="1910254"/>
              <a:ext cx="0" cy="507945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E8047086-C9B7-4F25-9E78-FB63C27DD1ED}"/>
                </a:ext>
              </a:extLst>
            </p:cNvPr>
            <p:cNvCxnSpPr/>
            <p:nvPr/>
          </p:nvCxnSpPr>
          <p:spPr>
            <a:xfrm>
              <a:off x="5809307" y="2011843"/>
              <a:ext cx="0" cy="30476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4072A29A-0FBA-4A06-8980-0DD2F0B7B17A}"/>
                </a:ext>
              </a:extLst>
            </p:cNvPr>
            <p:cNvCxnSpPr/>
            <p:nvPr/>
          </p:nvCxnSpPr>
          <p:spPr>
            <a:xfrm rot="16200000">
              <a:off x="5283711" y="1351613"/>
              <a:ext cx="0" cy="964276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6445B3F6-F320-4FCA-903F-D26B72E79965}"/>
                </a:ext>
              </a:extLst>
            </p:cNvPr>
            <p:cNvCxnSpPr/>
            <p:nvPr/>
          </p:nvCxnSpPr>
          <p:spPr>
            <a:xfrm rot="16200000">
              <a:off x="5283711" y="1474535"/>
              <a:ext cx="0" cy="771421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3B1F88A1-0731-4BD7-9414-457A2E03460F}"/>
                </a:ext>
              </a:extLst>
            </p:cNvPr>
            <p:cNvCxnSpPr/>
            <p:nvPr/>
          </p:nvCxnSpPr>
          <p:spPr>
            <a:xfrm>
              <a:off x="5669422" y="1860246"/>
              <a:ext cx="139885" cy="15159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5924F1AB-888F-4CD0-B89F-9874099EA593}"/>
                </a:ext>
              </a:extLst>
            </p:cNvPr>
            <p:cNvCxnSpPr>
              <a:cxnSpLocks/>
            </p:cNvCxnSpPr>
            <p:nvPr/>
          </p:nvCxnSpPr>
          <p:spPr>
            <a:xfrm>
              <a:off x="5761761" y="1833751"/>
              <a:ext cx="72694" cy="76503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9A2081F4-46B6-4E3B-8214-56F63B23737D}"/>
                </a:ext>
              </a:extLst>
            </p:cNvPr>
            <p:cNvCxnSpPr/>
            <p:nvPr/>
          </p:nvCxnSpPr>
          <p:spPr>
            <a:xfrm flipV="1">
              <a:off x="5834455" y="2555944"/>
              <a:ext cx="0" cy="507945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FB2F4FAE-EB12-496E-9640-A50E4A7B28E1}"/>
                </a:ext>
              </a:extLst>
            </p:cNvPr>
            <p:cNvCxnSpPr/>
            <p:nvPr/>
          </p:nvCxnSpPr>
          <p:spPr>
            <a:xfrm flipV="1">
              <a:off x="5809307" y="2657533"/>
              <a:ext cx="0" cy="30476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57DBD1D3-8F2B-416F-82B1-1F27AFD82639}"/>
                </a:ext>
              </a:extLst>
            </p:cNvPr>
            <p:cNvCxnSpPr/>
            <p:nvPr/>
          </p:nvCxnSpPr>
          <p:spPr>
            <a:xfrm rot="5400000" flipV="1">
              <a:off x="5283711" y="2658253"/>
              <a:ext cx="0" cy="964276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A5F7B17E-9BB4-4507-8A73-EAC4F6E53CC1}"/>
                </a:ext>
              </a:extLst>
            </p:cNvPr>
            <p:cNvCxnSpPr/>
            <p:nvPr/>
          </p:nvCxnSpPr>
          <p:spPr>
            <a:xfrm rot="5400000" flipV="1">
              <a:off x="5283711" y="2728186"/>
              <a:ext cx="0" cy="771421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003F6BC9-EF22-4FC9-9EF9-96BA95A746B0}"/>
                </a:ext>
              </a:extLst>
            </p:cNvPr>
            <p:cNvCxnSpPr/>
            <p:nvPr/>
          </p:nvCxnSpPr>
          <p:spPr>
            <a:xfrm flipV="1">
              <a:off x="5669422" y="2962300"/>
              <a:ext cx="139885" cy="15159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27ECD533-1ABF-4ED8-A705-7C89F83E14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1761" y="3063889"/>
              <a:ext cx="72694" cy="76503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483A542C-E401-499F-9BBF-09E55E079743}"/>
                </a:ext>
              </a:extLst>
            </p:cNvPr>
            <p:cNvCxnSpPr/>
            <p:nvPr/>
          </p:nvCxnSpPr>
          <p:spPr>
            <a:xfrm flipH="1">
              <a:off x="2558436" y="1910254"/>
              <a:ext cx="0" cy="507945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DF2D64F9-1B33-434B-A95D-B283E340DA13}"/>
                </a:ext>
              </a:extLst>
            </p:cNvPr>
            <p:cNvCxnSpPr/>
            <p:nvPr/>
          </p:nvCxnSpPr>
          <p:spPr>
            <a:xfrm flipH="1">
              <a:off x="2583584" y="2011843"/>
              <a:ext cx="0" cy="30476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3DD2C555-296F-4B9A-9143-8376D201E491}"/>
                </a:ext>
              </a:extLst>
            </p:cNvPr>
            <p:cNvCxnSpPr/>
            <p:nvPr/>
          </p:nvCxnSpPr>
          <p:spPr>
            <a:xfrm rot="5400000" flipH="1">
              <a:off x="3109180" y="1351613"/>
              <a:ext cx="0" cy="964276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EEDB575F-813C-47E9-8C83-5F0ECBD818E6}"/>
                </a:ext>
              </a:extLst>
            </p:cNvPr>
            <p:cNvCxnSpPr/>
            <p:nvPr/>
          </p:nvCxnSpPr>
          <p:spPr>
            <a:xfrm rot="5400000" flipH="1">
              <a:off x="3109180" y="1474535"/>
              <a:ext cx="0" cy="771421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387B2E68-EC7C-47C3-AA79-B62F45760D25}"/>
                </a:ext>
              </a:extLst>
            </p:cNvPr>
            <p:cNvCxnSpPr/>
            <p:nvPr/>
          </p:nvCxnSpPr>
          <p:spPr>
            <a:xfrm flipH="1">
              <a:off x="2583584" y="1860246"/>
              <a:ext cx="139885" cy="15159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DD05B880-5D46-45F9-A5F5-478E55C4E8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8436" y="1833751"/>
              <a:ext cx="72694" cy="76503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A7810E1D-FCC6-4506-B567-069BE7B83AD9}"/>
                </a:ext>
              </a:extLst>
            </p:cNvPr>
            <p:cNvCxnSpPr/>
            <p:nvPr/>
          </p:nvCxnSpPr>
          <p:spPr>
            <a:xfrm flipH="1" flipV="1">
              <a:off x="2558436" y="2555944"/>
              <a:ext cx="0" cy="507945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4EEF5243-1932-4572-8802-5F098F147B3D}"/>
                </a:ext>
              </a:extLst>
            </p:cNvPr>
            <p:cNvCxnSpPr/>
            <p:nvPr/>
          </p:nvCxnSpPr>
          <p:spPr>
            <a:xfrm flipH="1" flipV="1">
              <a:off x="2583584" y="2657533"/>
              <a:ext cx="0" cy="30476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12E89A42-F61B-49FD-8C3D-43290316CA31}"/>
                </a:ext>
              </a:extLst>
            </p:cNvPr>
            <p:cNvCxnSpPr/>
            <p:nvPr/>
          </p:nvCxnSpPr>
          <p:spPr>
            <a:xfrm rot="16200000" flipH="1" flipV="1">
              <a:off x="3109180" y="2658253"/>
              <a:ext cx="0" cy="964276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19D2EF8F-2270-4669-908A-4112DE8A1FB7}"/>
                </a:ext>
              </a:extLst>
            </p:cNvPr>
            <p:cNvCxnSpPr/>
            <p:nvPr/>
          </p:nvCxnSpPr>
          <p:spPr>
            <a:xfrm rot="16200000" flipH="1" flipV="1">
              <a:off x="3109180" y="2728186"/>
              <a:ext cx="0" cy="771421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4195EB8F-129D-4487-8EC6-22988B0F018C}"/>
                </a:ext>
              </a:extLst>
            </p:cNvPr>
            <p:cNvCxnSpPr/>
            <p:nvPr/>
          </p:nvCxnSpPr>
          <p:spPr>
            <a:xfrm flipH="1" flipV="1">
              <a:off x="2583584" y="2962300"/>
              <a:ext cx="139885" cy="151597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EC6491C9-EB26-4D46-9CF7-83208978DC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58436" y="3063889"/>
              <a:ext cx="72694" cy="76503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09500C7A-1B24-48D4-96C8-CA6330A0D3DA}"/>
                </a:ext>
              </a:extLst>
            </p:cNvPr>
            <p:cNvCxnSpPr/>
            <p:nvPr/>
          </p:nvCxnSpPr>
          <p:spPr>
            <a:xfrm rot="16200000" flipH="1" flipV="1">
              <a:off x="4196445" y="2680382"/>
              <a:ext cx="0" cy="900000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21AC16F9-A64F-4CBB-AB83-D593C012FFE1}"/>
                </a:ext>
              </a:extLst>
            </p:cNvPr>
            <p:cNvCxnSpPr/>
            <p:nvPr/>
          </p:nvCxnSpPr>
          <p:spPr>
            <a:xfrm rot="16200000" flipH="1" flipV="1">
              <a:off x="4196445" y="2813438"/>
              <a:ext cx="0" cy="540000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CEBEEA6D-ECB9-44D3-AC44-4D12C485DA76}"/>
                </a:ext>
              </a:extLst>
            </p:cNvPr>
            <p:cNvCxnSpPr/>
            <p:nvPr/>
          </p:nvCxnSpPr>
          <p:spPr>
            <a:xfrm rot="5400000" flipH="1">
              <a:off x="4196445" y="1383751"/>
              <a:ext cx="0" cy="900000"/>
            </a:xfrm>
            <a:prstGeom prst="line">
              <a:avLst/>
            </a:prstGeom>
            <a:ln w="1270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EB0185CF-0AF3-49A2-8F73-40C0769D7012}"/>
                </a:ext>
              </a:extLst>
            </p:cNvPr>
            <p:cNvCxnSpPr/>
            <p:nvPr/>
          </p:nvCxnSpPr>
          <p:spPr>
            <a:xfrm rot="5400000" flipH="1">
              <a:off x="4196445" y="1610695"/>
              <a:ext cx="0" cy="540000"/>
            </a:xfrm>
            <a:prstGeom prst="line">
              <a:avLst/>
            </a:prstGeom>
            <a:ln w="19050">
              <a:solidFill>
                <a:srgbClr val="00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文本框 145">
            <a:extLst>
              <a:ext uri="{FF2B5EF4-FFF2-40B4-BE49-F238E27FC236}">
                <a16:creationId xmlns:a16="http://schemas.microsoft.com/office/drawing/2014/main" id="{B8A06729-24FE-4BFF-A090-68BCD679439F}"/>
              </a:ext>
            </a:extLst>
          </p:cNvPr>
          <p:cNvSpPr txBox="1"/>
          <p:nvPr/>
        </p:nvSpPr>
        <p:spPr>
          <a:xfrm>
            <a:off x="6425323" y="3956297"/>
            <a:ext cx="110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Algerian" panose="04020705040A02060702" pitchFamily="82" charset="0"/>
              </a:rPr>
              <a:t>04</a:t>
            </a:r>
            <a:endParaRPr lang="zh-CN" altLang="en-US" sz="4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C42EC6BB-33E8-41C5-ABFD-1ED51A05C4D5}"/>
              </a:ext>
            </a:extLst>
          </p:cNvPr>
          <p:cNvSpPr txBox="1"/>
          <p:nvPr/>
        </p:nvSpPr>
        <p:spPr>
          <a:xfrm>
            <a:off x="7263703" y="4079408"/>
            <a:ext cx="2364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 smtClean="0">
                <a:solidFill>
                  <a:schemeClr val="bg1"/>
                </a:solidFill>
                <a:latin typeface="+mj-ea"/>
                <a:ea typeface="+mj-ea"/>
              </a:rPr>
              <a:t>项目总结</a:t>
            </a:r>
            <a:endParaRPr lang="zh-CN" altLang="en-US" sz="32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FF1363-7B10-47AB-A08F-B26A00D5F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99F7-1672-4D31-8E73-B99ABF0137FC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144" name="图片 1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45" y="51118"/>
            <a:ext cx="1007249" cy="100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69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5000">
        <p15:prstTrans prst="peelOff"/>
      </p:transition>
    </mc:Choice>
    <mc:Fallback xmlns="">
      <p:transition spd="slow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5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5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5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5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46" presetID="2" presetClass="entr" presetSubtype="9" fill="hold" grpId="0" nodeType="afterEffect" p14:presetBounceEnd="3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8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9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7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34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-1.66667E-6 3.7037E-7 L -1.66667E-6 -0.07222 " pathEditMode="relative" rAng="0" ptsTypes="AA">
                                          <p:cBhvr>
                                            <p:cTn id="55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56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57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7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58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7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59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7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61" presetID="2" presetClass="entr" presetSubtype="3" fill="hold" grpId="0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63" dur="2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64" dur="2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8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34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5E-6 3.7037E-7 L 5E-6 -0.07222 " pathEditMode="relative" rAng="0" ptsTypes="AA">
                                          <p:cBhvr>
                                            <p:cTn id="70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71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72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8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73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8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74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8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76" presetID="2" presetClass="entr" presetSubtype="12" fill="hold" grpId="0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8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79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34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-1.66667E-6 2.96296E-6 L -1.66667E-6 -0.07223 " pathEditMode="relative" rAng="0" ptsTypes="AA">
                                          <p:cBhvr>
                                            <p:cTn id="85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86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87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88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89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91" presetID="2" presetClass="entr" presetSubtype="6" fill="hold" grpId="0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93" dur="25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94" dur="25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9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34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5E-6 2.96296E-6 L 5E-6 -0.07223 " pathEditMode="relative" rAng="0" ptsTypes="AA">
                                          <p:cBhvr>
                                            <p:cTn id="100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101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02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03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04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 build="allAtOnce"/>
          <p:bldP spid="78" grpId="1" build="allAtOnce"/>
          <p:bldP spid="82" grpId="0"/>
          <p:bldP spid="83" grpId="0" build="allAtOnce"/>
          <p:bldP spid="83" grpId="1" build="allAtOnce"/>
          <p:bldP spid="114" grpId="0"/>
          <p:bldP spid="115" grpId="0" build="allAtOnce"/>
          <p:bldP spid="115" grpId="1" build="allAtOnce"/>
          <p:bldP spid="146" grpId="0"/>
          <p:bldP spid="147" grpId="0" build="allAtOnce"/>
          <p:bldP spid="147" grpId="1" build="allAtOnce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5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5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5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5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46" presetID="2" presetClass="entr" presetSubtype="9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7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34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-1.66667E-6 3.7037E-7 L -1.66667E-6 -0.07222 " pathEditMode="relative" rAng="0" ptsTypes="AA">
                                          <p:cBhvr>
                                            <p:cTn id="55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56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57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7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58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7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59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7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61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2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2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8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34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5E-6 3.7037E-7 L 5E-6 -0.07222 " pathEditMode="relative" rAng="0" ptsTypes="AA">
                                          <p:cBhvr>
                                            <p:cTn id="70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71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72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8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73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8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74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8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76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34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-1.66667E-6 2.96296E-6 L -1.66667E-6 -0.07223 " pathEditMode="relative" rAng="0" ptsTypes="AA">
                                          <p:cBhvr>
                                            <p:cTn id="85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86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87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88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89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91" presetID="2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25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25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9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34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5E-6 2.96296E-6 L 5E-6 -0.07223 " pathEditMode="relative" rAng="0" ptsTypes="AA">
                                          <p:cBhvr>
                                            <p:cTn id="100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101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02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03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04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 build="allAtOnce"/>
          <p:bldP spid="78" grpId="1" build="allAtOnce"/>
          <p:bldP spid="82" grpId="0"/>
          <p:bldP spid="83" grpId="0" build="allAtOnce"/>
          <p:bldP spid="83" grpId="1" build="allAtOnce"/>
          <p:bldP spid="114" grpId="0"/>
          <p:bldP spid="115" grpId="0" build="allAtOnce"/>
          <p:bldP spid="115" grpId="1" build="allAtOnce"/>
          <p:bldP spid="146" grpId="0"/>
          <p:bldP spid="147" grpId="0" build="allAtOnce"/>
          <p:bldP spid="147" grpId="1" build="allAtOnce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40A6B8A-91F6-44AE-8069-35C9B1176FCA}"/>
              </a:ext>
            </a:extLst>
          </p:cNvPr>
          <p:cNvSpPr txBox="1"/>
          <p:nvPr/>
        </p:nvSpPr>
        <p:spPr>
          <a:xfrm>
            <a:off x="6995160" y="3013501"/>
            <a:ext cx="3457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600" dirty="0" smtClean="0">
                <a:solidFill>
                  <a:schemeClr val="bg1"/>
                </a:solidFill>
                <a:latin typeface="+mj-ea"/>
                <a:ea typeface="+mj-ea"/>
              </a:rPr>
              <a:t>项目概述</a:t>
            </a:r>
            <a:endParaRPr lang="zh-CN" altLang="en-US" sz="48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DECEFC0-E649-4CC0-BFB6-745BF5D335DF}"/>
              </a:ext>
            </a:extLst>
          </p:cNvPr>
          <p:cNvSpPr txBox="1"/>
          <p:nvPr/>
        </p:nvSpPr>
        <p:spPr>
          <a:xfrm>
            <a:off x="6096000" y="2921169"/>
            <a:ext cx="6367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>
                <a:solidFill>
                  <a:schemeClr val="bg1"/>
                </a:solidFill>
                <a:latin typeface="Algerian" panose="04020705040A02060702" pitchFamily="82" charset="0"/>
              </a:rPr>
              <a:t>0</a:t>
            </a:r>
            <a:endParaRPr lang="zh-CN" altLang="en-US" sz="60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85AB8E7-C109-4811-A3CF-5C0CE569AA93}"/>
              </a:ext>
            </a:extLst>
          </p:cNvPr>
          <p:cNvSpPr txBox="1"/>
          <p:nvPr/>
        </p:nvSpPr>
        <p:spPr>
          <a:xfrm>
            <a:off x="6554569" y="292116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>
                <a:solidFill>
                  <a:schemeClr val="bg1"/>
                </a:solidFill>
                <a:latin typeface="Algerian" panose="04020705040A02060702" pitchFamily="82" charset="0"/>
              </a:rPr>
              <a:t>1</a:t>
            </a:r>
            <a:endParaRPr lang="zh-CN" altLang="en-US" sz="60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4A13EB-AA2F-437E-9288-D8E5F95375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9C99F7-1672-4D31-8E73-B99ABF0137FC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31" y="2461738"/>
            <a:ext cx="2018822" cy="20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40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5000">
        <p15:prstTrans prst="pageCurlDouble"/>
      </p:transition>
    </mc:Choice>
    <mc:Fallback xmlns="">
      <p:transition spd="slow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1" presetClass="entr" presetSubtype="0" fill="hold" grpId="0" nodeType="withEffect">
                                      <p:stCondLst>
                                        <p:cond delay="6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 tmFilter="0,0; .5, 1; 1, 1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uild="allAtOnce"/>
          <p:bldP spid="41" grpId="0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1" presetClass="entr" presetSubtype="0" fill="hold" grpId="0" nodeType="withEffect">
                                      <p:stCondLst>
                                        <p:cond delay="6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 tmFilter="0,0; .5, 1; 1, 1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uild="allAtOnce"/>
          <p:bldP spid="41" grpId="0"/>
          <p:bldP spid="42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C06D4F-F73D-4079-9D67-8C1D6DE45D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需求分析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C063139-63D4-4F6A-BA14-C5044A316D10}"/>
              </a:ext>
            </a:extLst>
          </p:cNvPr>
          <p:cNvSpPr>
            <a:spLocks noChangeAspect="1"/>
          </p:cNvSpPr>
          <p:nvPr/>
        </p:nvSpPr>
        <p:spPr>
          <a:xfrm>
            <a:off x="1055688" y="1228529"/>
            <a:ext cx="1409700" cy="1409700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3AD6AD0-EFFB-45DB-8D09-90F3743D1EB7}"/>
              </a:ext>
            </a:extLst>
          </p:cNvPr>
          <p:cNvSpPr>
            <a:spLocks noChangeAspect="1"/>
          </p:cNvSpPr>
          <p:nvPr/>
        </p:nvSpPr>
        <p:spPr>
          <a:xfrm>
            <a:off x="9726613" y="4437945"/>
            <a:ext cx="1409700" cy="1409700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ADDA97-1072-4BFE-91CA-620786BB4E77}"/>
              </a:ext>
            </a:extLst>
          </p:cNvPr>
          <p:cNvSpPr txBox="1"/>
          <p:nvPr/>
        </p:nvSpPr>
        <p:spPr>
          <a:xfrm>
            <a:off x="2465388" y="1226995"/>
            <a:ext cx="236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 smtClean="0">
                <a:solidFill>
                  <a:srgbClr val="00FEFF"/>
                </a:solidFill>
                <a:latin typeface="+mj-ea"/>
                <a:ea typeface="+mj-ea"/>
              </a:rPr>
              <a:t>需求简述</a:t>
            </a:r>
            <a:endParaRPr lang="zh-CN" altLang="en-US" sz="2400" spc="300" dirty="0">
              <a:solidFill>
                <a:srgbClr val="00FEFF"/>
              </a:solidFill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51E8AF-4116-4623-9A40-1856A6CCAEDD}"/>
              </a:ext>
            </a:extLst>
          </p:cNvPr>
          <p:cNvSpPr txBox="1"/>
          <p:nvPr/>
        </p:nvSpPr>
        <p:spPr>
          <a:xfrm>
            <a:off x="2465388" y="1650702"/>
            <a:ext cx="8602663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毕业季，很多大四的学长学姐藏书万卷但很多都不会带回去，弃之可惜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，卖之无道。学校有人组织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了跳蚤市场，但是，该市场开展这么久以来居然没有一个平台？上次的学代会上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有人提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了这个问题。鉴于此，我开发了此项目。要实现以下基本需求：（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）卖家在后台管理系统上传书籍，包括书籍的名字，详情，价格，豆瓣评分，简述，详细信息等；（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）买家在网站上进行浏览、评论书籍，并可以添加购物车购买；（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）用户可以在网站上根据书名，描述和详情全局搜索书籍（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）用户下单后在后台生产相关订单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书籍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……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7B6674-727A-4A29-8575-F3E389DA5C39}"/>
              </a:ext>
            </a:extLst>
          </p:cNvPr>
          <p:cNvSpPr txBox="1"/>
          <p:nvPr/>
        </p:nvSpPr>
        <p:spPr>
          <a:xfrm>
            <a:off x="7362555" y="3863165"/>
            <a:ext cx="236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300" dirty="0" smtClean="0">
                <a:solidFill>
                  <a:srgbClr val="00FEFF"/>
                </a:solidFill>
                <a:latin typeface="+mj-ea"/>
                <a:ea typeface="+mj-ea"/>
              </a:rPr>
              <a:t>可行性</a:t>
            </a:r>
            <a:r>
              <a:rPr lang="zh-CN" altLang="en-US" sz="2400" spc="300" dirty="0">
                <a:solidFill>
                  <a:srgbClr val="00FEFF"/>
                </a:solidFill>
                <a:latin typeface="+mj-ea"/>
                <a:ea typeface="+mj-ea"/>
              </a:rPr>
              <a:t>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DD2E28-7E98-455A-A349-4A1A2FB00E00}"/>
              </a:ext>
            </a:extLst>
          </p:cNvPr>
          <p:cNvSpPr txBox="1"/>
          <p:nvPr/>
        </p:nvSpPr>
        <p:spPr>
          <a:xfrm>
            <a:off x="1123952" y="4324830"/>
            <a:ext cx="8602661" cy="71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除了正式的支付宝接口拿不到外，其他完全可以实现。用支付吧的沙箱环境代替支付。另外，前期没有卖家，所以书籍数据从豆瓣读书爬取。</a:t>
            </a:r>
          </a:p>
        </p:txBody>
      </p:sp>
      <p:sp>
        <p:nvSpPr>
          <p:cNvPr id="11" name="black-headphones_72313">
            <a:extLst>
              <a:ext uri="{FF2B5EF4-FFF2-40B4-BE49-F238E27FC236}">
                <a16:creationId xmlns:a16="http://schemas.microsoft.com/office/drawing/2014/main" id="{EC21952E-A103-48A5-AAD3-8F7D7A277A73}"/>
              </a:ext>
            </a:extLst>
          </p:cNvPr>
          <p:cNvSpPr>
            <a:spLocks noChangeAspect="1"/>
          </p:cNvSpPr>
          <p:nvPr/>
        </p:nvSpPr>
        <p:spPr bwMode="auto">
          <a:xfrm>
            <a:off x="1388900" y="1517554"/>
            <a:ext cx="811540" cy="720000"/>
          </a:xfrm>
          <a:custGeom>
            <a:avLst/>
            <a:gdLst>
              <a:gd name="T0" fmla="*/ 407031 w 604011"/>
              <a:gd name="T1" fmla="*/ 407031 w 604011"/>
              <a:gd name="T2" fmla="*/ 407031 w 604011"/>
              <a:gd name="T3" fmla="*/ 407031 w 604011"/>
              <a:gd name="T4" fmla="*/ 407031 w 604011"/>
              <a:gd name="T5" fmla="*/ 407031 w 604011"/>
              <a:gd name="T6" fmla="*/ 407031 w 604011"/>
              <a:gd name="T7" fmla="*/ 407031 w 604011"/>
              <a:gd name="T8" fmla="*/ 407031 w 604011"/>
              <a:gd name="T9" fmla="*/ 407031 w 604011"/>
              <a:gd name="T10" fmla="*/ 407031 w 604011"/>
              <a:gd name="T11" fmla="*/ 407031 w 604011"/>
              <a:gd name="T12" fmla="*/ 407031 w 604011"/>
              <a:gd name="T13" fmla="*/ 407031 w 604011"/>
              <a:gd name="T14" fmla="*/ 407031 w 604011"/>
              <a:gd name="T15" fmla="*/ 407031 w 604011"/>
              <a:gd name="T16" fmla="*/ 407031 w 604011"/>
              <a:gd name="T17" fmla="*/ 407031 w 604011"/>
              <a:gd name="T18" fmla="*/ 407031 w 604011"/>
              <a:gd name="T19" fmla="*/ 407031 w 604011"/>
              <a:gd name="T20" fmla="*/ 407031 w 604011"/>
              <a:gd name="T21" fmla="*/ 407031 w 604011"/>
              <a:gd name="T22" fmla="*/ 407031 w 604011"/>
              <a:gd name="T23" fmla="*/ 407031 w 604011"/>
              <a:gd name="T24" fmla="*/ 407031 w 604011"/>
              <a:gd name="T25" fmla="*/ 407031 w 604011"/>
              <a:gd name="T26" fmla="*/ 407031 w 604011"/>
              <a:gd name="T27" fmla="*/ 407031 w 604011"/>
              <a:gd name="T28" fmla="*/ 407031 w 604011"/>
              <a:gd name="T29" fmla="*/ 407031 w 604011"/>
              <a:gd name="T30" fmla="*/ 407031 w 604011"/>
              <a:gd name="T31" fmla="*/ 407031 w 604011"/>
              <a:gd name="T32" fmla="*/ 407031 w 604011"/>
              <a:gd name="T33" fmla="*/ 407031 w 604011"/>
              <a:gd name="T34" fmla="*/ 407031 w 604011"/>
              <a:gd name="T35" fmla="*/ 407031 w 604011"/>
              <a:gd name="T36" fmla="*/ 407031 w 604011"/>
              <a:gd name="T37" fmla="*/ 40703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160" h="7250">
                <a:moveTo>
                  <a:pt x="7355" y="3397"/>
                </a:moveTo>
                <a:lnTo>
                  <a:pt x="7355" y="3275"/>
                </a:lnTo>
                <a:cubicBezTo>
                  <a:pt x="7355" y="1469"/>
                  <a:pt x="5886" y="0"/>
                  <a:pt x="4080" y="0"/>
                </a:cubicBezTo>
                <a:cubicBezTo>
                  <a:pt x="2274" y="0"/>
                  <a:pt x="805" y="1469"/>
                  <a:pt x="805" y="3275"/>
                </a:cubicBezTo>
                <a:lnTo>
                  <a:pt x="805" y="3397"/>
                </a:lnTo>
                <a:cubicBezTo>
                  <a:pt x="312" y="3800"/>
                  <a:pt x="0" y="4392"/>
                  <a:pt x="0" y="5051"/>
                </a:cubicBezTo>
                <a:cubicBezTo>
                  <a:pt x="0" y="6264"/>
                  <a:pt x="1056" y="7250"/>
                  <a:pt x="2354" y="7250"/>
                </a:cubicBezTo>
                <a:cubicBezTo>
                  <a:pt x="2486" y="7250"/>
                  <a:pt x="2593" y="7143"/>
                  <a:pt x="2593" y="7012"/>
                </a:cubicBezTo>
                <a:lnTo>
                  <a:pt x="2593" y="3090"/>
                </a:lnTo>
                <a:cubicBezTo>
                  <a:pt x="2593" y="2958"/>
                  <a:pt x="2486" y="2852"/>
                  <a:pt x="2354" y="2852"/>
                </a:cubicBezTo>
                <a:cubicBezTo>
                  <a:pt x="2201" y="2852"/>
                  <a:pt x="2051" y="2866"/>
                  <a:pt x="1905" y="2892"/>
                </a:cubicBezTo>
                <a:cubicBezTo>
                  <a:pt x="2087" y="1857"/>
                  <a:pt x="2993" y="1067"/>
                  <a:pt x="4080" y="1067"/>
                </a:cubicBezTo>
                <a:cubicBezTo>
                  <a:pt x="5167" y="1067"/>
                  <a:pt x="6073" y="1857"/>
                  <a:pt x="6255" y="2892"/>
                </a:cubicBezTo>
                <a:cubicBezTo>
                  <a:pt x="6109" y="2866"/>
                  <a:pt x="5959" y="2852"/>
                  <a:pt x="5806" y="2852"/>
                </a:cubicBezTo>
                <a:cubicBezTo>
                  <a:pt x="5674" y="2852"/>
                  <a:pt x="5567" y="2958"/>
                  <a:pt x="5567" y="3090"/>
                </a:cubicBezTo>
                <a:lnTo>
                  <a:pt x="5567" y="7012"/>
                </a:lnTo>
                <a:cubicBezTo>
                  <a:pt x="5567" y="7143"/>
                  <a:pt x="5674" y="7250"/>
                  <a:pt x="5806" y="7250"/>
                </a:cubicBezTo>
                <a:cubicBezTo>
                  <a:pt x="7104" y="7250"/>
                  <a:pt x="8160" y="6264"/>
                  <a:pt x="8160" y="5051"/>
                </a:cubicBezTo>
                <a:cubicBezTo>
                  <a:pt x="8160" y="4392"/>
                  <a:pt x="7848" y="3800"/>
                  <a:pt x="7355" y="33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2" name="yen-symbol-inside-head_21163">
            <a:extLst>
              <a:ext uri="{FF2B5EF4-FFF2-40B4-BE49-F238E27FC236}">
                <a16:creationId xmlns:a16="http://schemas.microsoft.com/office/drawing/2014/main" id="{EC3E4D31-6F24-4BB1-A565-74289A2D2912}"/>
              </a:ext>
            </a:extLst>
          </p:cNvPr>
          <p:cNvSpPr>
            <a:spLocks noChangeAspect="1"/>
          </p:cNvSpPr>
          <p:nvPr/>
        </p:nvSpPr>
        <p:spPr bwMode="auto">
          <a:xfrm>
            <a:off x="10131623" y="4782795"/>
            <a:ext cx="599680" cy="720000"/>
          </a:xfrm>
          <a:custGeom>
            <a:avLst/>
            <a:gdLst>
              <a:gd name="T0" fmla="*/ 38 w 781"/>
              <a:gd name="T1" fmla="*/ 413 h 939"/>
              <a:gd name="T2" fmla="*/ 8 w 781"/>
              <a:gd name="T3" fmla="*/ 472 h 939"/>
              <a:gd name="T4" fmla="*/ 1 w 781"/>
              <a:gd name="T5" fmla="*/ 509 h 939"/>
              <a:gd name="T6" fmla="*/ 17 w 781"/>
              <a:gd name="T7" fmla="*/ 537 h 939"/>
              <a:gd name="T8" fmla="*/ 32 w 781"/>
              <a:gd name="T9" fmla="*/ 544 h 939"/>
              <a:gd name="T10" fmla="*/ 78 w 781"/>
              <a:gd name="T11" fmla="*/ 564 h 939"/>
              <a:gd name="T12" fmla="*/ 78 w 781"/>
              <a:gd name="T13" fmla="*/ 661 h 939"/>
              <a:gd name="T14" fmla="*/ 80 w 781"/>
              <a:gd name="T15" fmla="*/ 707 h 939"/>
              <a:gd name="T16" fmla="*/ 131 w 781"/>
              <a:gd name="T17" fmla="*/ 752 h 939"/>
              <a:gd name="T18" fmla="*/ 177 w 781"/>
              <a:gd name="T19" fmla="*/ 755 h 939"/>
              <a:gd name="T20" fmla="*/ 274 w 781"/>
              <a:gd name="T21" fmla="*/ 755 h 939"/>
              <a:gd name="T22" fmla="*/ 274 w 781"/>
              <a:gd name="T23" fmla="*/ 938 h 939"/>
              <a:gd name="T24" fmla="*/ 277 w 781"/>
              <a:gd name="T25" fmla="*/ 937 h 939"/>
              <a:gd name="T26" fmla="*/ 285 w 781"/>
              <a:gd name="T27" fmla="*/ 933 h 939"/>
              <a:gd name="T28" fmla="*/ 633 w 781"/>
              <a:gd name="T29" fmla="*/ 736 h 939"/>
              <a:gd name="T30" fmla="*/ 633 w 781"/>
              <a:gd name="T31" fmla="*/ 641 h 939"/>
              <a:gd name="T32" fmla="*/ 633 w 781"/>
              <a:gd name="T33" fmla="*/ 628 h 939"/>
              <a:gd name="T34" fmla="*/ 643 w 781"/>
              <a:gd name="T35" fmla="*/ 620 h 939"/>
              <a:gd name="T36" fmla="*/ 653 w 781"/>
              <a:gd name="T37" fmla="*/ 613 h 939"/>
              <a:gd name="T38" fmla="*/ 756 w 781"/>
              <a:gd name="T39" fmla="*/ 473 h 939"/>
              <a:gd name="T40" fmla="*/ 780 w 781"/>
              <a:gd name="T41" fmla="*/ 358 h 939"/>
              <a:gd name="T42" fmla="*/ 775 w 781"/>
              <a:gd name="T43" fmla="*/ 293 h 939"/>
              <a:gd name="T44" fmla="*/ 713 w 781"/>
              <a:gd name="T45" fmla="*/ 147 h 939"/>
              <a:gd name="T46" fmla="*/ 644 w 781"/>
              <a:gd name="T47" fmla="*/ 77 h 939"/>
              <a:gd name="T48" fmla="*/ 500 w 781"/>
              <a:gd name="T49" fmla="*/ 12 h 939"/>
              <a:gd name="T50" fmla="*/ 455 w 781"/>
              <a:gd name="T51" fmla="*/ 5 h 939"/>
              <a:gd name="T52" fmla="*/ 285 w 781"/>
              <a:gd name="T53" fmla="*/ 32 h 939"/>
              <a:gd name="T54" fmla="*/ 135 w 781"/>
              <a:gd name="T55" fmla="*/ 152 h 939"/>
              <a:gd name="T56" fmla="*/ 80 w 781"/>
              <a:gd name="T57" fmla="*/ 276 h 939"/>
              <a:gd name="T58" fmla="*/ 72 w 781"/>
              <a:gd name="T59" fmla="*/ 336 h 939"/>
              <a:gd name="T60" fmla="*/ 72 w 781"/>
              <a:gd name="T61" fmla="*/ 357 h 939"/>
              <a:gd name="T62" fmla="*/ 63 w 781"/>
              <a:gd name="T63" fmla="*/ 372 h 939"/>
              <a:gd name="T64" fmla="*/ 38 w 781"/>
              <a:gd name="T65" fmla="*/ 413 h 939"/>
              <a:gd name="T66" fmla="*/ 452 w 781"/>
              <a:gd name="T67" fmla="*/ 122 h 939"/>
              <a:gd name="T68" fmla="*/ 645 w 781"/>
              <a:gd name="T69" fmla="*/ 316 h 939"/>
              <a:gd name="T70" fmla="*/ 452 w 781"/>
              <a:gd name="T71" fmla="*/ 508 h 939"/>
              <a:gd name="T72" fmla="*/ 259 w 781"/>
              <a:gd name="T73" fmla="*/ 316 h 939"/>
              <a:gd name="T74" fmla="*/ 452 w 781"/>
              <a:gd name="T75" fmla="*/ 122 h 939"/>
              <a:gd name="T76" fmla="*/ 391 w 781"/>
              <a:gd name="T77" fmla="*/ 267 h 939"/>
              <a:gd name="T78" fmla="*/ 342 w 781"/>
              <a:gd name="T79" fmla="*/ 183 h 939"/>
              <a:gd name="T80" fmla="*/ 384 w 781"/>
              <a:gd name="T81" fmla="*/ 183 h 939"/>
              <a:gd name="T82" fmla="*/ 452 w 781"/>
              <a:gd name="T83" fmla="*/ 310 h 939"/>
              <a:gd name="T84" fmla="*/ 521 w 781"/>
              <a:gd name="T85" fmla="*/ 183 h 939"/>
              <a:gd name="T86" fmla="*/ 563 w 781"/>
              <a:gd name="T87" fmla="*/ 183 h 939"/>
              <a:gd name="T88" fmla="*/ 514 w 781"/>
              <a:gd name="T89" fmla="*/ 267 h 939"/>
              <a:gd name="T90" fmla="*/ 546 w 781"/>
              <a:gd name="T91" fmla="*/ 267 h 939"/>
              <a:gd name="T92" fmla="*/ 546 w 781"/>
              <a:gd name="T93" fmla="*/ 293 h 939"/>
              <a:gd name="T94" fmla="*/ 499 w 781"/>
              <a:gd name="T95" fmla="*/ 293 h 939"/>
              <a:gd name="T96" fmla="*/ 475 w 781"/>
              <a:gd name="T97" fmla="*/ 334 h 939"/>
              <a:gd name="T98" fmla="*/ 540 w 781"/>
              <a:gd name="T99" fmla="*/ 334 h 939"/>
              <a:gd name="T100" fmla="*/ 540 w 781"/>
              <a:gd name="T101" fmla="*/ 359 h 939"/>
              <a:gd name="T102" fmla="*/ 470 w 781"/>
              <a:gd name="T103" fmla="*/ 359 h 939"/>
              <a:gd name="T104" fmla="*/ 470 w 781"/>
              <a:gd name="T105" fmla="*/ 447 h 939"/>
              <a:gd name="T106" fmla="*/ 434 w 781"/>
              <a:gd name="T107" fmla="*/ 447 h 939"/>
              <a:gd name="T108" fmla="*/ 434 w 781"/>
              <a:gd name="T109" fmla="*/ 359 h 939"/>
              <a:gd name="T110" fmla="*/ 366 w 781"/>
              <a:gd name="T111" fmla="*/ 359 h 939"/>
              <a:gd name="T112" fmla="*/ 366 w 781"/>
              <a:gd name="T113" fmla="*/ 334 h 939"/>
              <a:gd name="T114" fmla="*/ 430 w 781"/>
              <a:gd name="T115" fmla="*/ 334 h 939"/>
              <a:gd name="T116" fmla="*/ 406 w 781"/>
              <a:gd name="T117" fmla="*/ 293 h 939"/>
              <a:gd name="T118" fmla="*/ 357 w 781"/>
              <a:gd name="T119" fmla="*/ 293 h 939"/>
              <a:gd name="T120" fmla="*/ 357 w 781"/>
              <a:gd name="T121" fmla="*/ 267 h 939"/>
              <a:gd name="T122" fmla="*/ 391 w 781"/>
              <a:gd name="T123" fmla="*/ 267 h 939"/>
              <a:gd name="T124" fmla="*/ 391 w 781"/>
              <a:gd name="T125" fmla="*/ 267 h 9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81" h="939">
                <a:moveTo>
                  <a:pt x="38" y="413"/>
                </a:moveTo>
                <a:cubicBezTo>
                  <a:pt x="28" y="432"/>
                  <a:pt x="16" y="452"/>
                  <a:pt x="8" y="472"/>
                </a:cubicBezTo>
                <a:cubicBezTo>
                  <a:pt x="3" y="484"/>
                  <a:pt x="0" y="495"/>
                  <a:pt x="1" y="509"/>
                </a:cubicBezTo>
                <a:cubicBezTo>
                  <a:pt x="1" y="522"/>
                  <a:pt x="8" y="531"/>
                  <a:pt x="17" y="537"/>
                </a:cubicBezTo>
                <a:cubicBezTo>
                  <a:pt x="21" y="540"/>
                  <a:pt x="27" y="542"/>
                  <a:pt x="32" y="544"/>
                </a:cubicBezTo>
                <a:cubicBezTo>
                  <a:pt x="47" y="551"/>
                  <a:pt x="62" y="558"/>
                  <a:pt x="78" y="564"/>
                </a:cubicBezTo>
                <a:lnTo>
                  <a:pt x="78" y="661"/>
                </a:lnTo>
                <a:cubicBezTo>
                  <a:pt x="78" y="679"/>
                  <a:pt x="76" y="694"/>
                  <a:pt x="80" y="707"/>
                </a:cubicBezTo>
                <a:cubicBezTo>
                  <a:pt x="86" y="732"/>
                  <a:pt x="106" y="747"/>
                  <a:pt x="131" y="752"/>
                </a:cubicBezTo>
                <a:cubicBezTo>
                  <a:pt x="145" y="755"/>
                  <a:pt x="160" y="755"/>
                  <a:pt x="177" y="755"/>
                </a:cubicBezTo>
                <a:lnTo>
                  <a:pt x="274" y="755"/>
                </a:lnTo>
                <a:lnTo>
                  <a:pt x="274" y="938"/>
                </a:lnTo>
                <a:cubicBezTo>
                  <a:pt x="275" y="939"/>
                  <a:pt x="276" y="938"/>
                  <a:pt x="277" y="937"/>
                </a:cubicBezTo>
                <a:cubicBezTo>
                  <a:pt x="279" y="936"/>
                  <a:pt x="282" y="934"/>
                  <a:pt x="285" y="933"/>
                </a:cubicBezTo>
                <a:cubicBezTo>
                  <a:pt x="400" y="867"/>
                  <a:pt x="518" y="802"/>
                  <a:pt x="633" y="736"/>
                </a:cubicBezTo>
                <a:lnTo>
                  <a:pt x="633" y="641"/>
                </a:lnTo>
                <a:cubicBezTo>
                  <a:pt x="633" y="637"/>
                  <a:pt x="632" y="631"/>
                  <a:pt x="633" y="628"/>
                </a:cubicBezTo>
                <a:cubicBezTo>
                  <a:pt x="634" y="626"/>
                  <a:pt x="640" y="622"/>
                  <a:pt x="643" y="620"/>
                </a:cubicBezTo>
                <a:cubicBezTo>
                  <a:pt x="646" y="617"/>
                  <a:pt x="650" y="615"/>
                  <a:pt x="653" y="613"/>
                </a:cubicBezTo>
                <a:cubicBezTo>
                  <a:pt x="697" y="577"/>
                  <a:pt x="733" y="530"/>
                  <a:pt x="756" y="473"/>
                </a:cubicBezTo>
                <a:cubicBezTo>
                  <a:pt x="769" y="439"/>
                  <a:pt x="778" y="402"/>
                  <a:pt x="780" y="358"/>
                </a:cubicBezTo>
                <a:cubicBezTo>
                  <a:pt x="781" y="335"/>
                  <a:pt x="778" y="313"/>
                  <a:pt x="775" y="293"/>
                </a:cubicBezTo>
                <a:cubicBezTo>
                  <a:pt x="765" y="234"/>
                  <a:pt x="742" y="188"/>
                  <a:pt x="713" y="147"/>
                </a:cubicBezTo>
                <a:cubicBezTo>
                  <a:pt x="693" y="120"/>
                  <a:pt x="669" y="96"/>
                  <a:pt x="644" y="77"/>
                </a:cubicBezTo>
                <a:cubicBezTo>
                  <a:pt x="604" y="47"/>
                  <a:pt x="557" y="24"/>
                  <a:pt x="500" y="12"/>
                </a:cubicBezTo>
                <a:cubicBezTo>
                  <a:pt x="486" y="9"/>
                  <a:pt x="471" y="7"/>
                  <a:pt x="455" y="5"/>
                </a:cubicBezTo>
                <a:cubicBezTo>
                  <a:pt x="391" y="0"/>
                  <a:pt x="330" y="13"/>
                  <a:pt x="285" y="32"/>
                </a:cubicBezTo>
                <a:cubicBezTo>
                  <a:pt x="222" y="59"/>
                  <a:pt x="173" y="99"/>
                  <a:pt x="135" y="152"/>
                </a:cubicBezTo>
                <a:cubicBezTo>
                  <a:pt x="110" y="186"/>
                  <a:pt x="90" y="226"/>
                  <a:pt x="80" y="276"/>
                </a:cubicBezTo>
                <a:cubicBezTo>
                  <a:pt x="76" y="293"/>
                  <a:pt x="73" y="314"/>
                  <a:pt x="72" y="336"/>
                </a:cubicBezTo>
                <a:cubicBezTo>
                  <a:pt x="72" y="343"/>
                  <a:pt x="71" y="350"/>
                  <a:pt x="72" y="357"/>
                </a:cubicBezTo>
                <a:cubicBezTo>
                  <a:pt x="72" y="360"/>
                  <a:pt x="66" y="368"/>
                  <a:pt x="63" y="372"/>
                </a:cubicBezTo>
                <a:cubicBezTo>
                  <a:pt x="55" y="386"/>
                  <a:pt x="46" y="400"/>
                  <a:pt x="38" y="413"/>
                </a:cubicBezTo>
                <a:close/>
                <a:moveTo>
                  <a:pt x="452" y="122"/>
                </a:moveTo>
                <a:cubicBezTo>
                  <a:pt x="559" y="122"/>
                  <a:pt x="645" y="209"/>
                  <a:pt x="645" y="316"/>
                </a:cubicBezTo>
                <a:cubicBezTo>
                  <a:pt x="645" y="422"/>
                  <a:pt x="559" y="508"/>
                  <a:pt x="452" y="508"/>
                </a:cubicBezTo>
                <a:cubicBezTo>
                  <a:pt x="346" y="508"/>
                  <a:pt x="259" y="422"/>
                  <a:pt x="259" y="316"/>
                </a:cubicBezTo>
                <a:cubicBezTo>
                  <a:pt x="259" y="209"/>
                  <a:pt x="346" y="122"/>
                  <a:pt x="452" y="122"/>
                </a:cubicBezTo>
                <a:close/>
                <a:moveTo>
                  <a:pt x="391" y="267"/>
                </a:moveTo>
                <a:lnTo>
                  <a:pt x="342" y="183"/>
                </a:lnTo>
                <a:lnTo>
                  <a:pt x="384" y="183"/>
                </a:lnTo>
                <a:lnTo>
                  <a:pt x="452" y="310"/>
                </a:lnTo>
                <a:lnTo>
                  <a:pt x="521" y="183"/>
                </a:lnTo>
                <a:lnTo>
                  <a:pt x="563" y="183"/>
                </a:lnTo>
                <a:lnTo>
                  <a:pt x="514" y="267"/>
                </a:lnTo>
                <a:lnTo>
                  <a:pt x="546" y="267"/>
                </a:lnTo>
                <a:lnTo>
                  <a:pt x="546" y="293"/>
                </a:lnTo>
                <a:lnTo>
                  <a:pt x="499" y="293"/>
                </a:lnTo>
                <a:lnTo>
                  <a:pt x="475" y="334"/>
                </a:lnTo>
                <a:lnTo>
                  <a:pt x="540" y="334"/>
                </a:lnTo>
                <a:lnTo>
                  <a:pt x="540" y="359"/>
                </a:lnTo>
                <a:lnTo>
                  <a:pt x="470" y="359"/>
                </a:lnTo>
                <a:lnTo>
                  <a:pt x="470" y="447"/>
                </a:lnTo>
                <a:lnTo>
                  <a:pt x="434" y="447"/>
                </a:lnTo>
                <a:lnTo>
                  <a:pt x="434" y="359"/>
                </a:lnTo>
                <a:lnTo>
                  <a:pt x="366" y="359"/>
                </a:lnTo>
                <a:lnTo>
                  <a:pt x="366" y="334"/>
                </a:lnTo>
                <a:lnTo>
                  <a:pt x="430" y="334"/>
                </a:lnTo>
                <a:lnTo>
                  <a:pt x="406" y="293"/>
                </a:lnTo>
                <a:lnTo>
                  <a:pt x="357" y="293"/>
                </a:lnTo>
                <a:lnTo>
                  <a:pt x="357" y="267"/>
                </a:lnTo>
                <a:lnTo>
                  <a:pt x="391" y="267"/>
                </a:lnTo>
                <a:lnTo>
                  <a:pt x="391" y="2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18F711-EB5B-46E3-91EF-9401FB86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99F7-1672-4D31-8E73-B99ABF0137FC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35" y="0"/>
            <a:ext cx="1094250" cy="10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1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4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2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1000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1" fill="hold" grpId="0" nodeType="click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6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7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nodeType="with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30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31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33" presetID="2" presetClass="entr" presetSubtype="2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3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38" presetID="18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40" dur="1000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/>
          <p:bldP spid="6" grpId="0" build="p"/>
          <p:bldP spid="9" grpId="0"/>
          <p:bldP spid="10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1000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3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38" presetID="18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40" dur="1000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/>
          <p:bldP spid="6" grpId="0" build="p"/>
          <p:bldP spid="9" grpId="0"/>
          <p:bldP spid="10" grpId="0" build="p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1604F54-9CE8-4F4E-81B1-F56C97E46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1937" y="286427"/>
            <a:ext cx="4048126" cy="393689"/>
          </a:xfrm>
        </p:spPr>
        <p:txBody>
          <a:bodyPr/>
          <a:lstStyle/>
          <a:p>
            <a:r>
              <a:rPr lang="zh-CN" altLang="en-US" dirty="0" smtClean="0"/>
              <a:t>项目成果</a:t>
            </a:r>
            <a:endParaRPr lang="zh-CN" altLang="en-US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EBFF8D6-7DD3-4FF4-8466-3ABA1A13B257}"/>
              </a:ext>
            </a:extLst>
          </p:cNvPr>
          <p:cNvSpPr/>
          <p:nvPr/>
        </p:nvSpPr>
        <p:spPr>
          <a:xfrm>
            <a:off x="8131288" y="4909458"/>
            <a:ext cx="1328737" cy="72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58C460-E369-4DBA-A4B8-74A1FFC79C62}"/>
              </a:ext>
            </a:extLst>
          </p:cNvPr>
          <p:cNvSpPr txBox="1"/>
          <p:nvPr/>
        </p:nvSpPr>
        <p:spPr>
          <a:xfrm>
            <a:off x="878115" y="1390702"/>
            <a:ext cx="236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00FEFF"/>
                </a:solidFill>
                <a:latin typeface="+mj-ea"/>
                <a:ea typeface="+mj-ea"/>
              </a:rPr>
              <a:t>首页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95BD77-ED2B-42EB-AF3C-29C46950893B}"/>
              </a:ext>
            </a:extLst>
          </p:cNvPr>
          <p:cNvSpPr txBox="1"/>
          <p:nvPr/>
        </p:nvSpPr>
        <p:spPr>
          <a:xfrm>
            <a:off x="878115" y="1907155"/>
            <a:ext cx="5598501" cy="540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 smtClean="0">
                <a:solidFill>
                  <a:srgbClr val="FF0000"/>
                </a:solidFill>
                <a:latin typeface="+mn-ea"/>
                <a:hlinkClick r:id="rId2"/>
              </a:rPr>
              <a:t>www.37ys.top</a:t>
            </a:r>
            <a:endParaRPr lang="zh-CN" altLang="en-US" sz="2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4C536C-4774-4BA2-9C43-078B0AE4D28E}"/>
              </a:ext>
            </a:extLst>
          </p:cNvPr>
          <p:cNvSpPr txBox="1"/>
          <p:nvPr/>
        </p:nvSpPr>
        <p:spPr>
          <a:xfrm>
            <a:off x="878115" y="2745218"/>
            <a:ext cx="236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 smtClean="0">
                <a:solidFill>
                  <a:srgbClr val="00FEFF"/>
                </a:solidFill>
                <a:latin typeface="+mj-ea"/>
                <a:ea typeface="+mj-ea"/>
              </a:rPr>
              <a:t>代码</a:t>
            </a:r>
            <a:endParaRPr lang="zh-CN" altLang="en-US" sz="2400" spc="300" dirty="0">
              <a:solidFill>
                <a:srgbClr val="00FEFF"/>
              </a:solidFill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1EC5AE-8F35-4E56-B28F-E1F71ABFFC7B}"/>
              </a:ext>
            </a:extLst>
          </p:cNvPr>
          <p:cNvSpPr txBox="1"/>
          <p:nvPr/>
        </p:nvSpPr>
        <p:spPr>
          <a:xfrm>
            <a:off x="878115" y="3272650"/>
            <a:ext cx="503645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除前端和框架自带的的代码外，共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2005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行，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github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地址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( 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目前项目已获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8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颗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star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）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zh-CN" dirty="0">
                <a:hlinkClick r:id="rId3"/>
              </a:rPr>
              <a:t>https://github.com/wantaname/django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53DEC3-8AFD-45BE-8AC5-4C5ACB915C53}"/>
              </a:ext>
            </a:extLst>
          </p:cNvPr>
          <p:cNvSpPr txBox="1"/>
          <p:nvPr/>
        </p:nvSpPr>
        <p:spPr>
          <a:xfrm>
            <a:off x="878115" y="4477974"/>
            <a:ext cx="236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 smtClean="0">
                <a:solidFill>
                  <a:srgbClr val="00FEFF"/>
                </a:solidFill>
                <a:latin typeface="+mj-ea"/>
                <a:ea typeface="+mj-ea"/>
              </a:rPr>
              <a:t>项目文档</a:t>
            </a:r>
            <a:endParaRPr lang="zh-CN" altLang="en-US" sz="2400" spc="300" dirty="0">
              <a:solidFill>
                <a:srgbClr val="00FEFF"/>
              </a:solidFill>
              <a:latin typeface="+mj-ea"/>
              <a:ea typeface="+mj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A20BE7-2FD0-438E-B565-2CDC00A8BE7B}"/>
              </a:ext>
            </a:extLst>
          </p:cNvPr>
          <p:cNvSpPr txBox="1"/>
          <p:nvPr/>
        </p:nvSpPr>
        <p:spPr>
          <a:xfrm>
            <a:off x="878115" y="4939639"/>
            <a:ext cx="503645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项目报告：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55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页共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16000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余字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同步博客（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30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余篇）：</a:t>
            </a:r>
            <a:r>
              <a:rPr lang="en-US" altLang="zh-CN" dirty="0">
                <a:hlinkClick r:id="rId4"/>
              </a:rPr>
              <a:t>http://www.fishblogs.cn/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E235F03-4DB2-4CD0-853C-F314F8087C17}"/>
              </a:ext>
            </a:extLst>
          </p:cNvPr>
          <p:cNvSpPr>
            <a:spLocks noChangeAspect="1"/>
          </p:cNvSpPr>
          <p:nvPr/>
        </p:nvSpPr>
        <p:spPr>
          <a:xfrm>
            <a:off x="8741656" y="1937825"/>
            <a:ext cx="108000" cy="108000"/>
          </a:xfrm>
          <a:prstGeom prst="ellipse">
            <a:avLst/>
          </a:prstGeom>
          <a:solidFill>
            <a:srgbClr val="00FE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162B1E4-42D0-4BD9-BE2C-4030A3FC97EA}"/>
              </a:ext>
            </a:extLst>
          </p:cNvPr>
          <p:cNvSpPr>
            <a:spLocks noChangeAspect="1"/>
          </p:cNvSpPr>
          <p:nvPr/>
        </p:nvSpPr>
        <p:spPr>
          <a:xfrm>
            <a:off x="8542467" y="1973825"/>
            <a:ext cx="36000" cy="36000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C4A6D5B-C33E-4F8F-AA0B-898165DE2DD7}"/>
              </a:ext>
            </a:extLst>
          </p:cNvPr>
          <p:cNvSpPr>
            <a:spLocks noChangeAspect="1"/>
          </p:cNvSpPr>
          <p:nvPr/>
        </p:nvSpPr>
        <p:spPr>
          <a:xfrm>
            <a:off x="9012845" y="1973825"/>
            <a:ext cx="36000" cy="36000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4814D34-1CEA-4F11-A4D6-6CEE1ADA3720}"/>
              </a:ext>
            </a:extLst>
          </p:cNvPr>
          <p:cNvGrpSpPr/>
          <p:nvPr/>
        </p:nvGrpSpPr>
        <p:grpSpPr>
          <a:xfrm>
            <a:off x="6277428" y="1885950"/>
            <a:ext cx="5036457" cy="3219450"/>
            <a:chOff x="6277428" y="1885950"/>
            <a:chExt cx="5036457" cy="321945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2F4F564-9051-4B0D-B89C-9EC332D51231}"/>
                </a:ext>
              </a:extLst>
            </p:cNvPr>
            <p:cNvSpPr/>
            <p:nvPr/>
          </p:nvSpPr>
          <p:spPr>
            <a:xfrm>
              <a:off x="6277428" y="1885950"/>
              <a:ext cx="5036457" cy="3219450"/>
            </a:xfrm>
            <a:prstGeom prst="roundRect">
              <a:avLst>
                <a:gd name="adj" fmla="val 6863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6CBF004-FF30-4F18-A35F-104ACB7AAA9B}"/>
                </a:ext>
              </a:extLst>
            </p:cNvPr>
            <p:cNvSpPr/>
            <p:nvPr/>
          </p:nvSpPr>
          <p:spPr>
            <a:xfrm>
              <a:off x="6415314" y="2093602"/>
              <a:ext cx="4760684" cy="267079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2B7942-8E43-4163-9CF9-069AEC0A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99F7-1672-4D31-8E73-B99ABF0137FC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313" y="2103414"/>
            <a:ext cx="4746861" cy="266098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35" y="0"/>
            <a:ext cx="1094250" cy="10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2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3" grpId="0" build="p"/>
      <p:bldP spid="9" grpId="0"/>
      <p:bldP spid="10" grpId="0" build="p"/>
      <p:bldP spid="11" grpId="0"/>
      <p:bldP spid="12" grpId="0" build="p"/>
      <p:bldP spid="14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1604F54-9CE8-4F4E-81B1-F56C97E46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1937" y="286427"/>
            <a:ext cx="4048126" cy="393689"/>
          </a:xfrm>
        </p:spPr>
        <p:txBody>
          <a:bodyPr/>
          <a:lstStyle/>
          <a:p>
            <a:r>
              <a:rPr lang="zh-CN" altLang="en-US" dirty="0"/>
              <a:t>技术</a:t>
            </a:r>
            <a:r>
              <a:rPr lang="zh-CN" altLang="en-US" dirty="0" smtClean="0"/>
              <a:t>栈一览</a:t>
            </a:r>
            <a:endParaRPr lang="zh-CN" altLang="en-US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EBFF8D6-7DD3-4FF4-8466-3ABA1A13B257}"/>
              </a:ext>
            </a:extLst>
          </p:cNvPr>
          <p:cNvSpPr/>
          <p:nvPr/>
        </p:nvSpPr>
        <p:spPr>
          <a:xfrm>
            <a:off x="8131288" y="4909458"/>
            <a:ext cx="1328737" cy="72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58C460-E369-4DBA-A4B8-74A1FFC79C62}"/>
              </a:ext>
            </a:extLst>
          </p:cNvPr>
          <p:cNvSpPr txBox="1"/>
          <p:nvPr/>
        </p:nvSpPr>
        <p:spPr>
          <a:xfrm>
            <a:off x="878115" y="1390702"/>
            <a:ext cx="236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00FEFF"/>
                </a:solidFill>
                <a:latin typeface="+mj-ea"/>
                <a:ea typeface="+mj-ea"/>
              </a:rPr>
              <a:t>前端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95BD77-ED2B-42EB-AF3C-29C46950893B}"/>
              </a:ext>
            </a:extLst>
          </p:cNvPr>
          <p:cNvSpPr txBox="1"/>
          <p:nvPr/>
        </p:nvSpPr>
        <p:spPr>
          <a:xfrm>
            <a:off x="878115" y="1907155"/>
            <a:ext cx="5598501" cy="540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+mn-ea"/>
              </a:rPr>
              <a:t>三剑客</a:t>
            </a:r>
            <a:r>
              <a:rPr lang="en-US" altLang="zh-CN" sz="2800" dirty="0" smtClean="0">
                <a:solidFill>
                  <a:srgbClr val="FF0000"/>
                </a:solidFill>
                <a:latin typeface="+mn-ea"/>
              </a:rPr>
              <a:t>+</a:t>
            </a:r>
            <a:r>
              <a:rPr lang="en-US" altLang="zh-CN" sz="2800" dirty="0" err="1" smtClean="0">
                <a:solidFill>
                  <a:srgbClr val="FF0000"/>
                </a:solidFill>
                <a:latin typeface="+mn-ea"/>
              </a:rPr>
              <a:t>jq+ajax+bootstrap</a:t>
            </a:r>
            <a:endParaRPr lang="zh-CN" altLang="en-US" sz="2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4C536C-4774-4BA2-9C43-078B0AE4D28E}"/>
              </a:ext>
            </a:extLst>
          </p:cNvPr>
          <p:cNvSpPr txBox="1"/>
          <p:nvPr/>
        </p:nvSpPr>
        <p:spPr>
          <a:xfrm>
            <a:off x="878115" y="2641254"/>
            <a:ext cx="236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00FEFF"/>
                </a:solidFill>
                <a:latin typeface="+mj-ea"/>
                <a:ea typeface="+mj-ea"/>
              </a:rPr>
              <a:t>后端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1EC5AE-8F35-4E56-B28F-E1F71ABFFC7B}"/>
              </a:ext>
            </a:extLst>
          </p:cNvPr>
          <p:cNvSpPr txBox="1"/>
          <p:nvPr/>
        </p:nvSpPr>
        <p:spPr>
          <a:xfrm>
            <a:off x="878113" y="3163569"/>
            <a:ext cx="5036457" cy="540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 err="1" smtClean="0">
                <a:solidFill>
                  <a:srgbClr val="FF0000"/>
                </a:solidFill>
                <a:latin typeface="+mn-ea"/>
              </a:rPr>
              <a:t>ORM+Django+celery</a:t>
            </a:r>
            <a:endParaRPr lang="zh-CN" altLang="en-US" sz="2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53DEC3-8AFD-45BE-8AC5-4C5ACB915C53}"/>
              </a:ext>
            </a:extLst>
          </p:cNvPr>
          <p:cNvSpPr txBox="1"/>
          <p:nvPr/>
        </p:nvSpPr>
        <p:spPr>
          <a:xfrm>
            <a:off x="878113" y="3813037"/>
            <a:ext cx="236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00FEFF"/>
                </a:solidFill>
                <a:latin typeface="+mj-ea"/>
                <a:ea typeface="+mj-ea"/>
              </a:rPr>
              <a:t>数据库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A20BE7-2FD0-438E-B565-2CDC00A8BE7B}"/>
              </a:ext>
            </a:extLst>
          </p:cNvPr>
          <p:cNvSpPr txBox="1"/>
          <p:nvPr/>
        </p:nvSpPr>
        <p:spPr>
          <a:xfrm>
            <a:off x="878113" y="4303327"/>
            <a:ext cx="5036457" cy="558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 err="1" smtClean="0">
                <a:solidFill>
                  <a:srgbClr val="FF0000"/>
                </a:solidFill>
              </a:rPr>
              <a:t>Mysql+redis</a:t>
            </a:r>
            <a:endParaRPr lang="zh-CN" altLang="en-US" sz="2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E235F03-4DB2-4CD0-853C-F314F8087C17}"/>
              </a:ext>
            </a:extLst>
          </p:cNvPr>
          <p:cNvSpPr>
            <a:spLocks noChangeAspect="1"/>
          </p:cNvSpPr>
          <p:nvPr/>
        </p:nvSpPr>
        <p:spPr>
          <a:xfrm>
            <a:off x="8741656" y="1937825"/>
            <a:ext cx="108000" cy="108000"/>
          </a:xfrm>
          <a:prstGeom prst="ellipse">
            <a:avLst/>
          </a:prstGeom>
          <a:solidFill>
            <a:srgbClr val="00FE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162B1E4-42D0-4BD9-BE2C-4030A3FC97EA}"/>
              </a:ext>
            </a:extLst>
          </p:cNvPr>
          <p:cNvSpPr>
            <a:spLocks noChangeAspect="1"/>
          </p:cNvSpPr>
          <p:nvPr/>
        </p:nvSpPr>
        <p:spPr>
          <a:xfrm>
            <a:off x="8542467" y="1973825"/>
            <a:ext cx="36000" cy="36000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C4A6D5B-C33E-4F8F-AA0B-898165DE2DD7}"/>
              </a:ext>
            </a:extLst>
          </p:cNvPr>
          <p:cNvSpPr>
            <a:spLocks noChangeAspect="1"/>
          </p:cNvSpPr>
          <p:nvPr/>
        </p:nvSpPr>
        <p:spPr>
          <a:xfrm>
            <a:off x="9012845" y="1973825"/>
            <a:ext cx="36000" cy="36000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4814D34-1CEA-4F11-A4D6-6CEE1ADA3720}"/>
              </a:ext>
            </a:extLst>
          </p:cNvPr>
          <p:cNvGrpSpPr/>
          <p:nvPr/>
        </p:nvGrpSpPr>
        <p:grpSpPr>
          <a:xfrm>
            <a:off x="6277428" y="1885950"/>
            <a:ext cx="5036457" cy="3219450"/>
            <a:chOff x="6277428" y="1885950"/>
            <a:chExt cx="5036457" cy="321945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2F4F564-9051-4B0D-B89C-9EC332D51231}"/>
                </a:ext>
              </a:extLst>
            </p:cNvPr>
            <p:cNvSpPr/>
            <p:nvPr/>
          </p:nvSpPr>
          <p:spPr>
            <a:xfrm>
              <a:off x="6277428" y="1885950"/>
              <a:ext cx="5036457" cy="3219450"/>
            </a:xfrm>
            <a:prstGeom prst="roundRect">
              <a:avLst>
                <a:gd name="adj" fmla="val 6863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6CBF004-FF30-4F18-A35F-104ACB7AAA9B}"/>
                </a:ext>
              </a:extLst>
            </p:cNvPr>
            <p:cNvSpPr/>
            <p:nvPr/>
          </p:nvSpPr>
          <p:spPr>
            <a:xfrm>
              <a:off x="6415314" y="2093602"/>
              <a:ext cx="4760684" cy="267079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2B7942-8E43-4163-9CF9-069AEC0A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99F7-1672-4D31-8E73-B99ABF0137FC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313" y="2103414"/>
            <a:ext cx="4746861" cy="266098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953DEC3-8AFD-45BE-8AC5-4C5ACB915C53}"/>
              </a:ext>
            </a:extLst>
          </p:cNvPr>
          <p:cNvSpPr txBox="1"/>
          <p:nvPr/>
        </p:nvSpPr>
        <p:spPr>
          <a:xfrm>
            <a:off x="878113" y="4874567"/>
            <a:ext cx="236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 smtClean="0">
                <a:solidFill>
                  <a:srgbClr val="00FEFF"/>
                </a:solidFill>
                <a:latin typeface="+mj-ea"/>
                <a:ea typeface="+mj-ea"/>
              </a:rPr>
              <a:t>部署</a:t>
            </a:r>
            <a:endParaRPr lang="zh-CN" altLang="en-US" sz="2400" spc="300" dirty="0">
              <a:solidFill>
                <a:srgbClr val="00FEFF"/>
              </a:solidFill>
              <a:latin typeface="+mj-ea"/>
              <a:ea typeface="+mj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1EC5AE-8F35-4E56-B28F-E1F71ABFFC7B}"/>
              </a:ext>
            </a:extLst>
          </p:cNvPr>
          <p:cNvSpPr txBox="1"/>
          <p:nvPr/>
        </p:nvSpPr>
        <p:spPr>
          <a:xfrm>
            <a:off x="917696" y="5409807"/>
            <a:ext cx="5036457" cy="540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 err="1" smtClean="0">
                <a:solidFill>
                  <a:srgbClr val="FF0000"/>
                </a:solidFill>
                <a:latin typeface="+mn-ea"/>
              </a:rPr>
              <a:t>Nginx+uwsgi</a:t>
            </a:r>
            <a:endParaRPr lang="zh-CN" altLang="en-US" sz="28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35" y="0"/>
            <a:ext cx="1094250" cy="10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0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3" grpId="0" build="p"/>
      <p:bldP spid="9" grpId="0"/>
      <p:bldP spid="10" grpId="0" build="p"/>
      <p:bldP spid="11" grpId="0"/>
      <p:bldP spid="12" grpId="0" build="p"/>
      <p:bldP spid="14" grpId="0" animBg="1"/>
      <p:bldP spid="16" grpId="0" animBg="1"/>
      <p:bldP spid="17" grpId="0" animBg="1"/>
      <p:bldP spid="19" grpId="0"/>
      <p:bldP spid="2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27E3142-2682-4F57-8408-92214B1FE98E}"/>
              </a:ext>
            </a:extLst>
          </p:cNvPr>
          <p:cNvCxnSpPr/>
          <p:nvPr/>
        </p:nvCxnSpPr>
        <p:spPr>
          <a:xfrm>
            <a:off x="334963" y="3429000"/>
            <a:ext cx="11522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1001613-9EE6-42B0-9BF1-EF787A9C8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实现的功能</a:t>
            </a:r>
            <a:endParaRPr lang="zh-CN" altLang="en-US" spc="600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66E2EC-2BE2-4E48-9579-EF08157B333E}"/>
              </a:ext>
            </a:extLst>
          </p:cNvPr>
          <p:cNvSpPr>
            <a:spLocks noChangeAspect="1"/>
          </p:cNvSpPr>
          <p:nvPr/>
        </p:nvSpPr>
        <p:spPr>
          <a:xfrm>
            <a:off x="1586967" y="3339000"/>
            <a:ext cx="180000" cy="180000"/>
          </a:xfrm>
          <a:prstGeom prst="ellipse">
            <a:avLst/>
          </a:prstGeom>
          <a:solidFill>
            <a:srgbClr val="00FEFF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31EEF5B-277B-4CC7-AFA1-2586F6A24B4B}"/>
              </a:ext>
            </a:extLst>
          </p:cNvPr>
          <p:cNvSpPr>
            <a:spLocks noChangeAspect="1"/>
          </p:cNvSpPr>
          <p:nvPr/>
        </p:nvSpPr>
        <p:spPr>
          <a:xfrm>
            <a:off x="3354858" y="3339000"/>
            <a:ext cx="180000" cy="180000"/>
          </a:xfrm>
          <a:prstGeom prst="ellipse">
            <a:avLst/>
          </a:prstGeom>
          <a:solidFill>
            <a:srgbClr val="00FEFF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60DEF05-8D13-419C-AD6F-5328B4E722E0}"/>
              </a:ext>
            </a:extLst>
          </p:cNvPr>
          <p:cNvSpPr>
            <a:spLocks noChangeAspect="1"/>
          </p:cNvSpPr>
          <p:nvPr/>
        </p:nvSpPr>
        <p:spPr>
          <a:xfrm>
            <a:off x="5122287" y="3339000"/>
            <a:ext cx="180000" cy="180000"/>
          </a:xfrm>
          <a:prstGeom prst="ellipse">
            <a:avLst/>
          </a:prstGeom>
          <a:solidFill>
            <a:srgbClr val="00FEFF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5E7879F-F189-4395-92F9-262E7203FBC0}"/>
              </a:ext>
            </a:extLst>
          </p:cNvPr>
          <p:cNvSpPr>
            <a:spLocks noChangeAspect="1"/>
          </p:cNvSpPr>
          <p:nvPr/>
        </p:nvSpPr>
        <p:spPr>
          <a:xfrm>
            <a:off x="6889716" y="3339000"/>
            <a:ext cx="180000" cy="180000"/>
          </a:xfrm>
          <a:prstGeom prst="ellipse">
            <a:avLst/>
          </a:prstGeom>
          <a:solidFill>
            <a:srgbClr val="00FEFF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813F019-BE7C-4618-A7A2-444368381500}"/>
              </a:ext>
            </a:extLst>
          </p:cNvPr>
          <p:cNvSpPr>
            <a:spLocks noChangeAspect="1"/>
          </p:cNvSpPr>
          <p:nvPr/>
        </p:nvSpPr>
        <p:spPr>
          <a:xfrm>
            <a:off x="8657145" y="3339000"/>
            <a:ext cx="180000" cy="180000"/>
          </a:xfrm>
          <a:prstGeom prst="ellipse">
            <a:avLst/>
          </a:prstGeom>
          <a:solidFill>
            <a:srgbClr val="00FEFF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499D42E-CB8D-4F09-8EDB-BADA1972DEDC}"/>
              </a:ext>
            </a:extLst>
          </p:cNvPr>
          <p:cNvSpPr>
            <a:spLocks noChangeAspect="1"/>
          </p:cNvSpPr>
          <p:nvPr/>
        </p:nvSpPr>
        <p:spPr>
          <a:xfrm>
            <a:off x="10424574" y="3339000"/>
            <a:ext cx="180000" cy="180000"/>
          </a:xfrm>
          <a:prstGeom prst="ellipse">
            <a:avLst/>
          </a:prstGeom>
          <a:solidFill>
            <a:srgbClr val="00FEFF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FC855B-C156-4586-9359-1EE47B863A85}"/>
              </a:ext>
            </a:extLst>
          </p:cNvPr>
          <p:cNvSpPr txBox="1"/>
          <p:nvPr/>
        </p:nvSpPr>
        <p:spPr>
          <a:xfrm>
            <a:off x="1381665" y="2462510"/>
            <a:ext cx="2684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 smtClean="0">
                <a:solidFill>
                  <a:srgbClr val="00FEFF"/>
                </a:solidFill>
                <a:latin typeface="+mj-ea"/>
                <a:ea typeface="+mj-ea"/>
              </a:rPr>
              <a:t>用户模块</a:t>
            </a:r>
            <a:endParaRPr lang="zh-CN" altLang="en-US" sz="2400" spc="300" dirty="0">
              <a:solidFill>
                <a:srgbClr val="00FEFF"/>
              </a:solidFill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167CC2-C7F3-40A5-A84F-7125EF475F64}"/>
              </a:ext>
            </a:extLst>
          </p:cNvPr>
          <p:cNvSpPr txBox="1"/>
          <p:nvPr/>
        </p:nvSpPr>
        <p:spPr>
          <a:xfrm>
            <a:off x="1381665" y="1430124"/>
            <a:ext cx="268400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用户注册登录、个人中心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C92B46B-EC45-45E8-B9A4-DA4D65162C22}"/>
              </a:ext>
            </a:extLst>
          </p:cNvPr>
          <p:cNvSpPr txBox="1"/>
          <p:nvPr/>
        </p:nvSpPr>
        <p:spPr>
          <a:xfrm>
            <a:off x="4916985" y="2458405"/>
            <a:ext cx="2684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 smtClean="0">
                <a:solidFill>
                  <a:srgbClr val="00FEFF"/>
                </a:solidFill>
                <a:latin typeface="+mj-ea"/>
                <a:ea typeface="+mj-ea"/>
              </a:rPr>
              <a:t>后台管理系统</a:t>
            </a:r>
            <a:endParaRPr lang="zh-CN" altLang="en-US" sz="2400" spc="300" dirty="0">
              <a:solidFill>
                <a:srgbClr val="00FEFF"/>
              </a:solidFill>
              <a:latin typeface="+mj-ea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210DCBC-CD42-4F56-8EA6-123A3F3FF2C1}"/>
              </a:ext>
            </a:extLst>
          </p:cNvPr>
          <p:cNvSpPr txBox="1"/>
          <p:nvPr/>
        </p:nvSpPr>
        <p:spPr>
          <a:xfrm>
            <a:off x="4916985" y="1426019"/>
            <a:ext cx="268400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xadmin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杀手级后台，数据表管理、权限系统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D3E62FB-BE6D-4F25-A0EE-07A761FB5162}"/>
              </a:ext>
            </a:extLst>
          </p:cNvPr>
          <p:cNvSpPr txBox="1"/>
          <p:nvPr/>
        </p:nvSpPr>
        <p:spPr>
          <a:xfrm>
            <a:off x="8452305" y="2454300"/>
            <a:ext cx="2684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 smtClean="0">
                <a:solidFill>
                  <a:srgbClr val="00FEFF"/>
                </a:solidFill>
                <a:latin typeface="+mj-ea"/>
                <a:ea typeface="+mj-ea"/>
              </a:rPr>
              <a:t>豆瓣采集系统</a:t>
            </a:r>
            <a:endParaRPr lang="zh-CN" altLang="en-US" sz="2400" spc="300" dirty="0">
              <a:solidFill>
                <a:srgbClr val="00FEFF"/>
              </a:solidFill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8C0C7EA-1561-4FD9-B7D2-DCE8E748280A}"/>
              </a:ext>
            </a:extLst>
          </p:cNvPr>
          <p:cNvSpPr txBox="1"/>
          <p:nvPr/>
        </p:nvSpPr>
        <p:spPr>
          <a:xfrm>
            <a:off x="8452305" y="1662605"/>
            <a:ext cx="2684008" cy="38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按需爬取豆瓣书籍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C9874C8-6F14-42B1-9F26-25B25A674899}"/>
              </a:ext>
            </a:extLst>
          </p:cNvPr>
          <p:cNvSpPr txBox="1"/>
          <p:nvPr/>
        </p:nvSpPr>
        <p:spPr>
          <a:xfrm>
            <a:off x="1055688" y="3938352"/>
            <a:ext cx="2684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rgbClr val="00FEFF"/>
                </a:solidFill>
                <a:latin typeface="+mj-ea"/>
                <a:ea typeface="+mj-ea"/>
              </a:rPr>
              <a:t>商品</a:t>
            </a:r>
            <a:r>
              <a:rPr lang="zh-CN" altLang="en-US" sz="2400" spc="300" dirty="0" smtClean="0">
                <a:solidFill>
                  <a:srgbClr val="00FEFF"/>
                </a:solidFill>
                <a:latin typeface="+mj-ea"/>
                <a:ea typeface="+mj-ea"/>
              </a:rPr>
              <a:t>模块</a:t>
            </a:r>
            <a:endParaRPr lang="zh-CN" altLang="en-US" sz="2400" spc="300" dirty="0">
              <a:solidFill>
                <a:srgbClr val="00FEFF"/>
              </a:solidFill>
              <a:latin typeface="+mj-ea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FDDE801-2F44-478A-93DD-D0649761EC41}"/>
              </a:ext>
            </a:extLst>
          </p:cNvPr>
          <p:cNvSpPr txBox="1"/>
          <p:nvPr/>
        </p:nvSpPr>
        <p:spPr>
          <a:xfrm>
            <a:off x="1055688" y="4394840"/>
            <a:ext cx="268400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商品展示、商品全局搜索、商品评论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D325D3B-959F-4EE8-AD3C-40824865583F}"/>
              </a:ext>
            </a:extLst>
          </p:cNvPr>
          <p:cNvSpPr txBox="1"/>
          <p:nvPr/>
        </p:nvSpPr>
        <p:spPr>
          <a:xfrm>
            <a:off x="4591008" y="3934247"/>
            <a:ext cx="2684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 smtClean="0">
                <a:solidFill>
                  <a:srgbClr val="00FEFF"/>
                </a:solidFill>
                <a:latin typeface="+mj-ea"/>
                <a:ea typeface="+mj-ea"/>
              </a:rPr>
              <a:t>订单模块</a:t>
            </a:r>
            <a:endParaRPr lang="zh-CN" altLang="en-US" sz="2400" spc="300" dirty="0">
              <a:solidFill>
                <a:srgbClr val="00FEFF"/>
              </a:solidFill>
              <a:latin typeface="+mj-ea"/>
              <a:ea typeface="+mj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A981FA2-65B6-4381-A005-69BA5F3C9895}"/>
              </a:ext>
            </a:extLst>
          </p:cNvPr>
          <p:cNvSpPr txBox="1"/>
          <p:nvPr/>
        </p:nvSpPr>
        <p:spPr>
          <a:xfrm>
            <a:off x="4591008" y="4390735"/>
            <a:ext cx="268400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购物车功能、支付宝支付功能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F401137-4466-409D-9543-445CC1DBCDC1}"/>
              </a:ext>
            </a:extLst>
          </p:cNvPr>
          <p:cNvSpPr txBox="1"/>
          <p:nvPr/>
        </p:nvSpPr>
        <p:spPr>
          <a:xfrm>
            <a:off x="8126328" y="3930142"/>
            <a:ext cx="2684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 err="1" smtClean="0">
                <a:solidFill>
                  <a:srgbClr val="00FEFF"/>
                </a:solidFill>
                <a:latin typeface="+mj-ea"/>
                <a:ea typeface="+mj-ea"/>
              </a:rPr>
              <a:t>Redis</a:t>
            </a:r>
            <a:r>
              <a:rPr lang="zh-CN" altLang="en-US" sz="2400" spc="300" dirty="0" smtClean="0">
                <a:solidFill>
                  <a:srgbClr val="00FEFF"/>
                </a:solidFill>
                <a:latin typeface="+mj-ea"/>
                <a:ea typeface="+mj-ea"/>
              </a:rPr>
              <a:t>缓存</a:t>
            </a:r>
            <a:endParaRPr lang="zh-CN" altLang="en-US" sz="2400" spc="300" dirty="0">
              <a:solidFill>
                <a:srgbClr val="00FEFF"/>
              </a:solidFill>
              <a:latin typeface="+mj-ea"/>
              <a:ea typeface="+mj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E8FF79F-85F9-49C4-84AD-E352263AE4D1}"/>
              </a:ext>
            </a:extLst>
          </p:cNvPr>
          <p:cNvSpPr txBox="1"/>
          <p:nvPr/>
        </p:nvSpPr>
        <p:spPr>
          <a:xfrm>
            <a:off x="8126328" y="4386630"/>
            <a:ext cx="268400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缓存用户相关数据，如购物车、浏览记录、验证码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A03932A-A989-4D87-BE3B-FF03053A4617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1740607" y="2915965"/>
            <a:ext cx="478351" cy="4493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5A78502-F40A-4558-B582-CBA721FAF86A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2902867" y="3492640"/>
            <a:ext cx="478351" cy="4639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78519E5-8829-4D30-9A5B-39C59948E007}"/>
              </a:ext>
            </a:extLst>
          </p:cNvPr>
          <p:cNvCxnSpPr>
            <a:cxnSpLocks/>
          </p:cNvCxnSpPr>
          <p:nvPr/>
        </p:nvCxnSpPr>
        <p:spPr>
          <a:xfrm flipV="1">
            <a:off x="5271534" y="2915965"/>
            <a:ext cx="478351" cy="4493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87F7418-59B7-4162-9D65-7933FB48C2A3}"/>
              </a:ext>
            </a:extLst>
          </p:cNvPr>
          <p:cNvCxnSpPr>
            <a:cxnSpLocks/>
          </p:cNvCxnSpPr>
          <p:nvPr/>
        </p:nvCxnSpPr>
        <p:spPr>
          <a:xfrm flipH="1">
            <a:off x="6433794" y="3492640"/>
            <a:ext cx="478351" cy="4639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FA00DD0-35FF-4862-90B4-9E5D1D5CA05C}"/>
              </a:ext>
            </a:extLst>
          </p:cNvPr>
          <p:cNvCxnSpPr>
            <a:cxnSpLocks/>
          </p:cNvCxnSpPr>
          <p:nvPr/>
        </p:nvCxnSpPr>
        <p:spPr>
          <a:xfrm flipV="1">
            <a:off x="8810782" y="2915965"/>
            <a:ext cx="478351" cy="4493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E33E79C-A8FD-4FF4-ADA6-90F5E4EBDDDB}"/>
              </a:ext>
            </a:extLst>
          </p:cNvPr>
          <p:cNvCxnSpPr>
            <a:cxnSpLocks/>
          </p:cNvCxnSpPr>
          <p:nvPr/>
        </p:nvCxnSpPr>
        <p:spPr>
          <a:xfrm flipH="1">
            <a:off x="9973042" y="3492640"/>
            <a:ext cx="478351" cy="4639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A7204FE-C8BE-4A65-9AD6-1060D4012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99F7-1672-4D31-8E73-B99ABF0137FC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35" y="0"/>
            <a:ext cx="1094250" cy="10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"/>
                            </p:stCondLst>
                            <p:childTnLst>
                              <p:par>
                                <p:cTn id="1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2" grpId="0"/>
      <p:bldP spid="13" grpId="0"/>
      <p:bldP spid="18" grpId="0"/>
      <p:bldP spid="19" grpId="0"/>
      <p:bldP spid="21" grpId="0"/>
      <p:bldP spid="22" grpId="0"/>
      <p:bldP spid="24" grpId="0"/>
      <p:bldP spid="25" grpId="0"/>
      <p:bldP spid="27" grpId="0"/>
      <p:bldP spid="28" grpId="0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FCDECE-5F6B-4B8A-B7CF-ABAE3E22D9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架构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417F18-2040-469B-A453-DF4466006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99F7-1672-4D31-8E73-B99ABF0137FC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9" name="矩形: 圆角 1">
            <a:extLst>
              <a:ext uri="{FF2B5EF4-FFF2-40B4-BE49-F238E27FC236}">
                <a16:creationId xmlns:a16="http://schemas.microsoft.com/office/drawing/2014/main" id="{2EBFF8D6-7DD3-4FF4-8466-3ABA1A13B257}"/>
              </a:ext>
            </a:extLst>
          </p:cNvPr>
          <p:cNvSpPr/>
          <p:nvPr/>
        </p:nvSpPr>
        <p:spPr>
          <a:xfrm>
            <a:off x="4511787" y="5591457"/>
            <a:ext cx="2457015" cy="10846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5E235F03-4DB2-4CD0-853C-F314F8087C17}"/>
              </a:ext>
            </a:extLst>
          </p:cNvPr>
          <p:cNvSpPr>
            <a:spLocks noChangeAspect="1"/>
          </p:cNvSpPr>
          <p:nvPr/>
        </p:nvSpPr>
        <p:spPr>
          <a:xfrm>
            <a:off x="3392415" y="825304"/>
            <a:ext cx="199707" cy="199707"/>
          </a:xfrm>
          <a:prstGeom prst="ellipse">
            <a:avLst/>
          </a:prstGeom>
          <a:solidFill>
            <a:srgbClr val="00FE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C162B1E4-42D0-4BD9-BE2C-4030A3FC97EA}"/>
              </a:ext>
            </a:extLst>
          </p:cNvPr>
          <p:cNvSpPr>
            <a:spLocks noChangeAspect="1"/>
          </p:cNvSpPr>
          <p:nvPr/>
        </p:nvSpPr>
        <p:spPr>
          <a:xfrm>
            <a:off x="3193226" y="861304"/>
            <a:ext cx="66569" cy="66569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AC4A6D5B-C33E-4F8F-AA0B-898165DE2DD7}"/>
              </a:ext>
            </a:extLst>
          </p:cNvPr>
          <p:cNvSpPr>
            <a:spLocks noChangeAspect="1"/>
          </p:cNvSpPr>
          <p:nvPr/>
        </p:nvSpPr>
        <p:spPr>
          <a:xfrm>
            <a:off x="3663604" y="861304"/>
            <a:ext cx="66569" cy="66569"/>
          </a:xfrm>
          <a:prstGeom prst="ellipse">
            <a:avLst/>
          </a:prstGeom>
          <a:noFill/>
          <a:ln w="19050">
            <a:solidFill>
              <a:srgbClr val="00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D4814D34-1CEA-4F11-A4D6-6CEE1ADA3720}"/>
              </a:ext>
            </a:extLst>
          </p:cNvPr>
          <p:cNvGrpSpPr/>
          <p:nvPr/>
        </p:nvGrpSpPr>
        <p:grpSpPr>
          <a:xfrm>
            <a:off x="1015168" y="1003935"/>
            <a:ext cx="9313092" cy="4850130"/>
            <a:chOff x="6277428" y="1885950"/>
            <a:chExt cx="5036457" cy="3219450"/>
          </a:xfrm>
        </p:grpSpPr>
        <p:sp>
          <p:nvSpPr>
            <p:cNvPr id="54" name="矩形: 圆角 7">
              <a:extLst>
                <a:ext uri="{FF2B5EF4-FFF2-40B4-BE49-F238E27FC236}">
                  <a16:creationId xmlns:a16="http://schemas.microsoft.com/office/drawing/2014/main" id="{B2F4F564-9051-4B0D-B89C-9EC332D51231}"/>
                </a:ext>
              </a:extLst>
            </p:cNvPr>
            <p:cNvSpPr/>
            <p:nvPr/>
          </p:nvSpPr>
          <p:spPr>
            <a:xfrm>
              <a:off x="6277428" y="1885950"/>
              <a:ext cx="5036457" cy="3219450"/>
            </a:xfrm>
            <a:prstGeom prst="roundRect">
              <a:avLst>
                <a:gd name="adj" fmla="val 6863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5" name="矩形: 圆角 14">
              <a:extLst>
                <a:ext uri="{FF2B5EF4-FFF2-40B4-BE49-F238E27FC236}">
                  <a16:creationId xmlns:a16="http://schemas.microsoft.com/office/drawing/2014/main" id="{26CBF004-FF30-4F18-A35F-104ACB7AAA9B}"/>
                </a:ext>
              </a:extLst>
            </p:cNvPr>
            <p:cNvSpPr/>
            <p:nvPr/>
          </p:nvSpPr>
          <p:spPr>
            <a:xfrm>
              <a:off x="6415314" y="2093602"/>
              <a:ext cx="4760684" cy="267079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0F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pic>
        <p:nvPicPr>
          <p:cNvPr id="57" name="图片 56" descr="F:\csdnnn\未命名文件 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010" y="1683243"/>
            <a:ext cx="5326380" cy="2887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39" y="1316490"/>
            <a:ext cx="8803149" cy="4023853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35" y="0"/>
            <a:ext cx="1094250" cy="10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2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>
          <a:solidFill>
            <a:srgbClr val="00FEFF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>
          <a:solidFill>
            <a:srgbClr val="00FEFF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>
            <a:solidFill>
              <a:schemeClr val="bg1"/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2103</TotalTime>
  <Words>1304</Words>
  <Application>Microsoft Office PowerPoint</Application>
  <PresentationFormat>宽屏</PresentationFormat>
  <Paragraphs>177</Paragraphs>
  <Slides>28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等线</vt:lpstr>
      <vt:lpstr>黑体</vt:lpstr>
      <vt:lpstr>微软雅黑</vt:lpstr>
      <vt:lpstr>Algerian</vt:lpstr>
      <vt:lpstr>Arial</vt:lpstr>
      <vt:lpstr>Arial Black</vt:lpstr>
      <vt:lpstr>Blackadder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www.51pptmoban.com</dc:title>
  <dc:creator>大海有个P用</dc:creator>
  <cp:keywords>51PPT模板网</cp:keywords>
  <cp:lastModifiedBy>3335093743@qq.com</cp:lastModifiedBy>
  <cp:revision>315</cp:revision>
  <dcterms:created xsi:type="dcterms:W3CDTF">2019-05-26T00:45:12Z</dcterms:created>
  <dcterms:modified xsi:type="dcterms:W3CDTF">2019-06-13T06:40:25Z</dcterms:modified>
</cp:coreProperties>
</file>